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03" r:id="rId4"/>
    <p:sldMasterId id="2147484111" r:id="rId5"/>
  </p:sldMasterIdLst>
  <p:notesMasterIdLst>
    <p:notesMasterId r:id="rId8"/>
  </p:notesMasterIdLst>
  <p:sldIdLst>
    <p:sldId id="2147481659" r:id="rId6"/>
    <p:sldId id="2147481661" r:id="rId7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re" id="{8374DFDA-FC57-FB41-AED1-33AB6B2F1FA4}">
          <p14:sldIdLst>
            <p14:sldId id="2147481659"/>
            <p14:sldId id="2147481661"/>
          </p14:sldIdLst>
        </p14:section>
      </p14:sectionLst>
    </p:ext>
    <p:ext uri="{EFAFB233-063F-42B5-8137-9DF3F51BA10A}">
      <p15:sldGuideLst xmlns:p15="http://schemas.microsoft.com/office/powerpoint/2012/main">
        <p15:guide id="1" pos="288" userDrawn="1">
          <p15:clr>
            <a:srgbClr val="A4A3A4"/>
          </p15:clr>
        </p15:guide>
        <p15:guide id="2" pos="3432" userDrawn="1">
          <p15:clr>
            <a:srgbClr val="A4A3A4"/>
          </p15:clr>
        </p15:guide>
        <p15:guide id="3" orient="horz" pos="35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5BB3D08-97A9-AC30-F638-BE9033AE3D7E}" name="Laura Walmsley" initials="LW" userId="S::laura.walmsley@virginpulse.com::5104fcdb-8b8f-4914-8f0e-5d3f1cbadf47" providerId="AD"/>
  <p188:author id="{11736327-4242-6ADB-507B-A58C0E4E716C}" name="Jose Corral" initials="JC" userId="S::jcorral_healthcomp.com#ext#@virginpulse.onmicrosoft.com::012e3f50-f381-40c0-a6c8-c0f58874994f" providerId="AD"/>
  <p188:author id="{A5AB9B2D-47C4-D4DE-BF04-0181F255AB69}" name="Kacey Rasmussen" initials="" userId="S::Kacey.Rasmussen@virginpulse.com::9649692f-b114-4013-988d-da017952596a" providerId="AD"/>
  <p188:author id="{D429E530-F5A2-A556-2C51-1A5D1EDCD640}" name="Tucker Gniewek" initials="TG" userId="S::tgniewek_healthcomp.com#ext#@virginpulse.onmicrosoft.com::73a8f7e3-156c-4a06-8c27-cb3a48f99f0c" providerId="AD"/>
  <p188:author id="{FC7DC43A-2704-0426-A050-AD3667B4E8C1}" name="Jeff Yoshimura" initials="JY" userId="S::jeff.yoshimura@virginpulse.com::c7531e5f-d344-4578-be8f-0c980ea3f55e" providerId="AD"/>
  <p188:author id="{4018463F-6E4E-4498-4E91-9262C61ACCCF}" name="Elena Bertrand" initials="EB" userId="S::elena.bertrand@virginpulse.com::5d6cb544-2449-40ea-8cc9-0ef2d5f597ef" providerId="AD"/>
  <p188:author id="{77E3BF4A-2C91-3AE8-EF79-B4F7FA02BAD9}" name="Justin Tran | HealthComp" initials="JT|H" userId="S::jtran@healthcomp.com::89547309-0f2a-47ee-b8c4-e7d69ff67087" providerId="AD"/>
  <p188:author id="{63731E50-CC31-0243-4E08-21DD5AC08A53}" name="Brian Strathdee" initials="BS" userId="S::brian.strathdee@virginpulse.com::61d41d5a-eb5e-43df-a72c-10cd2bc99c17" providerId="AD"/>
  <p188:author id="{6A506C5A-0075-18B1-4A77-D45F2E1BFD36}" name="Hali Dengenis" initials="HD" userId="S::hali.dengenis@virginpulse.com::11f7c2ad-cfef-4c30-92c5-7009761c74e1" providerId="AD"/>
  <p188:author id="{29518560-D6FD-0CCC-7F6F-598146F71C88}" name="Paige Lapen" initials="" userId="S::Paige.Lapen@virginpulse.com::83ce4868-3555-4e3a-b8eb-e8d1aa85c091" providerId="AD"/>
  <p188:author id="{7CD56D6D-42C1-EE6D-05AE-09D272AD6984}" name="Paige Lapen" initials="PL" userId="S::paige.lapen@virginpulse.com::83ce4868-3555-4e3a-b8eb-e8d1aa85c091" providerId="AD"/>
  <p188:author id="{0557B176-6EC5-F11E-8189-94CBAB5AD3B3}" name="Erica Morgenstern" initials="" userId="S::Erica.Morgenstern@virginpulse.com::92b6b56d-893e-430e-bcfa-7888d1b5b8e5" providerId="AD"/>
  <p188:author id="{64300D87-48D1-8CE5-AB81-05FFDB55A7AE}" name="Chris Michalak" initials="CM" userId="S::Christopher.Michalak@virginpulse.com::85ff877b-67d5-4e43-937e-11ee18dbbd49" providerId="AD"/>
  <p188:author id="{CE0C949C-EE31-53B0-D372-74C2186ACF29}" name="Molly Bullington" initials="MB" userId="S::molly.bullington@virginpulse.com::dc19d543-5d06-4d16-aeaf-a668b36eef9b" providerId="AD"/>
  <p188:author id="{68CE9CA8-AB5C-D736-DFC8-9B67E7049308}" name="Elena Bertrand" initials="" userId="S::Elena.Bertrand@virginpulse.com::5d6cb544-2449-40ea-8cc9-0ef2d5f597ef" providerId="AD"/>
  <p188:author id="{E1DA69A9-90F4-E620-7096-B760D7009BA5}" name="Ali Gruber" initials="AG" userId="S::allison.gruber@virginpulse.com::be002ce1-cf15-4496-91b0-3bdcec150372" providerId="AD"/>
  <p188:author id="{261AF1AD-675E-8C6D-3CAF-7FA6FC98D819}" name="Divya Errabelli" initials="DE" userId="S::divya.errabelli@virginpulse.com::c306d0d6-858e-4611-9a99-95c79966fcbf" providerId="AD"/>
  <p188:author id="{8F9331BB-27F7-255E-75C0-D861ABD052BB}" name="Sharleen Spangler" initials="SS" userId="S::sharleen.spangler@virginpulse.com::5bbc46f5-7973-4dec-b57c-34924e9af1e3" providerId="AD"/>
  <p188:author id="{449005BD-82A0-E5CB-CEED-AF2345B9E08A}" name="Brian Strathdee" initials="" userId="S::Brian.Strathdee@virginpulse.com::61d41d5a-eb5e-43df-a72c-10cd2bc99c17" providerId="AD"/>
  <p188:author id="{2E4DE8C4-2096-5FF6-5AB7-C6E2ECD75149}" name="Sharleen Spangler" initials="SS" userId="S::Sharleen.Spangler@virginpulse.com::5bbc46f5-7973-4dec-b57c-34924e9af1e3" providerId="AD"/>
  <p188:author id="{142939C8-0C33-99D0-50B5-FD322D65E1BD}" name="Justin Tran" initials="JT" userId="S::jtran_healthcomp.com#ext#@virginpulse.onmicrosoft.com::182a025a-8add-4bb8-928d-93b4e1510d03" providerId="AD"/>
  <p188:author id="{721F75FB-6FE2-F925-8EE7-70E9F790C4CF}" name="Shelly Kelsey" initials="SK" userId="S::skelsey_healthcomp.com#ext#@virginpulse.onmicrosoft.com::5d0edf74-13ca-44b8-86c1-98a9aaff8c7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5500"/>
    <a:srgbClr val="003C43"/>
    <a:srgbClr val="2A2A2A"/>
    <a:srgbClr val="F4F1E7"/>
    <a:srgbClr val="ECECEC"/>
    <a:srgbClr val="E0DDD2"/>
    <a:srgbClr val="DAFAFC"/>
    <a:srgbClr val="7FD8B8"/>
    <a:srgbClr val="C5EAE1"/>
    <a:srgbClr val="DCF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4C0DE0-9639-4A45-A960-BF4957F6353B}" v="1" dt="2024-07-30T21:07:17.8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8"/>
    <p:restoredTop sz="94789"/>
  </p:normalViewPr>
  <p:slideViewPr>
    <p:cSldViewPr snapToGrid="0">
      <p:cViewPr>
        <p:scale>
          <a:sx n="210" d="100"/>
          <a:sy n="210" d="100"/>
        </p:scale>
        <p:origin x="136" y="-6952"/>
      </p:cViewPr>
      <p:guideLst>
        <p:guide pos="288"/>
        <p:guide pos="3432"/>
        <p:guide orient="horz" pos="35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en Siegle" userId="69d84e90-8d4d-4d9f-bd00-ea15efd749de" providerId="ADAL" clId="{124C0DE0-9639-4A45-A960-BF4957F6353B}"/>
    <pc:docChg chg="undo custSel modSld">
      <pc:chgData name="Kristen Siegle" userId="69d84e90-8d4d-4d9f-bd00-ea15efd749de" providerId="ADAL" clId="{124C0DE0-9639-4A45-A960-BF4957F6353B}" dt="2024-08-27T14:01:52.256" v="61" actId="207"/>
      <pc:docMkLst>
        <pc:docMk/>
      </pc:docMkLst>
      <pc:sldChg chg="addSp modSp mod">
        <pc:chgData name="Kristen Siegle" userId="69d84e90-8d4d-4d9f-bd00-ea15efd749de" providerId="ADAL" clId="{124C0DE0-9639-4A45-A960-BF4957F6353B}" dt="2024-08-27T14:01:52.256" v="61" actId="207"/>
        <pc:sldMkLst>
          <pc:docMk/>
          <pc:sldMk cId="2978131329" sldId="2147481659"/>
        </pc:sldMkLst>
        <pc:spChg chg="mod">
          <ac:chgData name="Kristen Siegle" userId="69d84e90-8d4d-4d9f-bd00-ea15efd749de" providerId="ADAL" clId="{124C0DE0-9639-4A45-A960-BF4957F6353B}" dt="2024-08-22T18:30:08.569" v="38" actId="14100"/>
          <ac:spMkLst>
            <pc:docMk/>
            <pc:sldMk cId="2978131329" sldId="2147481659"/>
            <ac:spMk id="2" creationId="{DAC6810B-E8DC-AEDD-D785-69CA0FEA5497}"/>
          </ac:spMkLst>
        </pc:spChg>
        <pc:spChg chg="add mod">
          <ac:chgData name="Kristen Siegle" userId="69d84e90-8d4d-4d9f-bd00-ea15efd749de" providerId="ADAL" clId="{124C0DE0-9639-4A45-A960-BF4957F6353B}" dt="2024-08-22T18:30:33.993" v="55" actId="1035"/>
          <ac:spMkLst>
            <pc:docMk/>
            <pc:sldMk cId="2978131329" sldId="2147481659"/>
            <ac:spMk id="7" creationId="{EDA377F1-6EFC-7808-DD80-F7086FDAAB0C}"/>
          </ac:spMkLst>
        </pc:spChg>
        <pc:spChg chg="mod">
          <ac:chgData name="Kristen Siegle" userId="69d84e90-8d4d-4d9f-bd00-ea15efd749de" providerId="ADAL" clId="{124C0DE0-9639-4A45-A960-BF4957F6353B}" dt="2024-08-22T18:27:46.506" v="5" actId="20577"/>
          <ac:spMkLst>
            <pc:docMk/>
            <pc:sldMk cId="2978131329" sldId="2147481659"/>
            <ac:spMk id="30" creationId="{470BE1FF-5076-37F6-9A3C-A375BF797E48}"/>
          </ac:spMkLst>
        </pc:spChg>
        <pc:spChg chg="mod">
          <ac:chgData name="Kristen Siegle" userId="69d84e90-8d4d-4d9f-bd00-ea15efd749de" providerId="ADAL" clId="{124C0DE0-9639-4A45-A960-BF4957F6353B}" dt="2024-08-27T14:01:52.256" v="61" actId="207"/>
          <ac:spMkLst>
            <pc:docMk/>
            <pc:sldMk cId="2978131329" sldId="2147481659"/>
            <ac:spMk id="31" creationId="{EB83E641-A610-45BF-A778-EB1167E49148}"/>
          </ac:spMkLst>
        </pc:spChg>
      </pc:sldChg>
      <pc:sldChg chg="addSp delSp modSp mod">
        <pc:chgData name="Kristen Siegle" userId="69d84e90-8d4d-4d9f-bd00-ea15efd749de" providerId="ADAL" clId="{124C0DE0-9639-4A45-A960-BF4957F6353B}" dt="2024-07-30T21:07:37.830" v="4" actId="1076"/>
        <pc:sldMkLst>
          <pc:docMk/>
          <pc:sldMk cId="829048042" sldId="2147481661"/>
        </pc:sldMkLst>
        <pc:spChg chg="mod">
          <ac:chgData name="Kristen Siegle" userId="69d84e90-8d4d-4d9f-bd00-ea15efd749de" providerId="ADAL" clId="{124C0DE0-9639-4A45-A960-BF4957F6353B}" dt="2024-07-30T21:07:17.841" v="0"/>
          <ac:spMkLst>
            <pc:docMk/>
            <pc:sldMk cId="829048042" sldId="2147481661"/>
            <ac:spMk id="21" creationId="{ABE0F554-BFE1-C2EC-A8F6-C7C873261597}"/>
          </ac:spMkLst>
        </pc:spChg>
        <pc:spChg chg="mod">
          <ac:chgData name="Kristen Siegle" userId="69d84e90-8d4d-4d9f-bd00-ea15efd749de" providerId="ADAL" clId="{124C0DE0-9639-4A45-A960-BF4957F6353B}" dt="2024-07-30T21:07:17.841" v="0"/>
          <ac:spMkLst>
            <pc:docMk/>
            <pc:sldMk cId="829048042" sldId="2147481661"/>
            <ac:spMk id="24" creationId="{566404C5-AC86-53B5-BBFE-7A49F9420F48}"/>
          </ac:spMkLst>
        </pc:spChg>
        <pc:spChg chg="mod">
          <ac:chgData name="Kristen Siegle" userId="69d84e90-8d4d-4d9f-bd00-ea15efd749de" providerId="ADAL" clId="{124C0DE0-9639-4A45-A960-BF4957F6353B}" dt="2024-07-30T21:07:17.841" v="0"/>
          <ac:spMkLst>
            <pc:docMk/>
            <pc:sldMk cId="829048042" sldId="2147481661"/>
            <ac:spMk id="33" creationId="{BC6EFC21-E42F-5376-2DD6-4B2E80FADD9E}"/>
          </ac:spMkLst>
        </pc:spChg>
        <pc:spChg chg="mod">
          <ac:chgData name="Kristen Siegle" userId="69d84e90-8d4d-4d9f-bd00-ea15efd749de" providerId="ADAL" clId="{124C0DE0-9639-4A45-A960-BF4957F6353B}" dt="2024-07-30T21:07:17.841" v="0"/>
          <ac:spMkLst>
            <pc:docMk/>
            <pc:sldMk cId="829048042" sldId="2147481661"/>
            <ac:spMk id="36" creationId="{3D1B71D0-865D-0CE7-543E-BA390EAB1545}"/>
          </ac:spMkLst>
        </pc:spChg>
        <pc:grpChg chg="del">
          <ac:chgData name="Kristen Siegle" userId="69d84e90-8d4d-4d9f-bd00-ea15efd749de" providerId="ADAL" clId="{124C0DE0-9639-4A45-A960-BF4957F6353B}" dt="2024-07-30T21:07:32.443" v="3" actId="478"/>
          <ac:grpSpMkLst>
            <pc:docMk/>
            <pc:sldMk cId="829048042" sldId="2147481661"/>
            <ac:grpSpMk id="6" creationId="{EDABC058-1F82-ED66-06D9-08C8F9471315}"/>
          </ac:grpSpMkLst>
        </pc:grpChg>
        <pc:grpChg chg="del">
          <ac:chgData name="Kristen Siegle" userId="69d84e90-8d4d-4d9f-bd00-ea15efd749de" providerId="ADAL" clId="{124C0DE0-9639-4A45-A960-BF4957F6353B}" dt="2024-07-30T21:07:32.443" v="3" actId="478"/>
          <ac:grpSpMkLst>
            <pc:docMk/>
            <pc:sldMk cId="829048042" sldId="2147481661"/>
            <ac:grpSpMk id="9" creationId="{73A2FF51-CE13-EF4B-D040-331B12BFC9F3}"/>
          </ac:grpSpMkLst>
        </pc:grpChg>
        <pc:grpChg chg="del">
          <ac:chgData name="Kristen Siegle" userId="69d84e90-8d4d-4d9f-bd00-ea15efd749de" providerId="ADAL" clId="{124C0DE0-9639-4A45-A960-BF4957F6353B}" dt="2024-07-30T21:07:32.443" v="3" actId="478"/>
          <ac:grpSpMkLst>
            <pc:docMk/>
            <pc:sldMk cId="829048042" sldId="2147481661"/>
            <ac:grpSpMk id="12" creationId="{746E540F-1D6E-E253-E6A5-A0482782603D}"/>
          </ac:grpSpMkLst>
        </pc:grpChg>
        <pc:grpChg chg="del">
          <ac:chgData name="Kristen Siegle" userId="69d84e90-8d4d-4d9f-bd00-ea15efd749de" providerId="ADAL" clId="{124C0DE0-9639-4A45-A960-BF4957F6353B}" dt="2024-07-30T21:07:32.443" v="3" actId="478"/>
          <ac:grpSpMkLst>
            <pc:docMk/>
            <pc:sldMk cId="829048042" sldId="2147481661"/>
            <ac:grpSpMk id="15" creationId="{7BAEF52C-F10E-1598-8A99-929087653598}"/>
          </ac:grpSpMkLst>
        </pc:grpChg>
        <pc:grpChg chg="add mod">
          <ac:chgData name="Kristen Siegle" userId="69d84e90-8d4d-4d9f-bd00-ea15efd749de" providerId="ADAL" clId="{124C0DE0-9639-4A45-A960-BF4957F6353B}" dt="2024-07-30T21:07:37.830" v="4" actId="1076"/>
          <ac:grpSpMkLst>
            <pc:docMk/>
            <pc:sldMk cId="829048042" sldId="2147481661"/>
            <ac:grpSpMk id="20" creationId="{B0D923DB-90E8-B409-EC0A-4C19A373918D}"/>
          </ac:grpSpMkLst>
        </pc:grpChg>
        <pc:grpChg chg="add mod">
          <ac:chgData name="Kristen Siegle" userId="69d84e90-8d4d-4d9f-bd00-ea15efd749de" providerId="ADAL" clId="{124C0DE0-9639-4A45-A960-BF4957F6353B}" dt="2024-07-30T21:07:37.830" v="4" actId="1076"/>
          <ac:grpSpMkLst>
            <pc:docMk/>
            <pc:sldMk cId="829048042" sldId="2147481661"/>
            <ac:grpSpMk id="23" creationId="{0AEECFFB-606D-DFF9-7E5E-1F73C4CD5683}"/>
          </ac:grpSpMkLst>
        </pc:grpChg>
        <pc:grpChg chg="add mod">
          <ac:chgData name="Kristen Siegle" userId="69d84e90-8d4d-4d9f-bd00-ea15efd749de" providerId="ADAL" clId="{124C0DE0-9639-4A45-A960-BF4957F6353B}" dt="2024-07-30T21:07:37.830" v="4" actId="1076"/>
          <ac:grpSpMkLst>
            <pc:docMk/>
            <pc:sldMk cId="829048042" sldId="2147481661"/>
            <ac:grpSpMk id="32" creationId="{A5F633B8-7242-F3EA-44B1-F3B900AA8974}"/>
          </ac:grpSpMkLst>
        </pc:grpChg>
        <pc:grpChg chg="add mod">
          <ac:chgData name="Kristen Siegle" userId="69d84e90-8d4d-4d9f-bd00-ea15efd749de" providerId="ADAL" clId="{124C0DE0-9639-4A45-A960-BF4957F6353B}" dt="2024-07-30T21:07:37.830" v="4" actId="1076"/>
          <ac:grpSpMkLst>
            <pc:docMk/>
            <pc:sldMk cId="829048042" sldId="2147481661"/>
            <ac:grpSpMk id="35" creationId="{78C60BA7-BDE1-5967-A55C-683C86E1405D}"/>
          </ac:grpSpMkLst>
        </pc:grpChg>
        <pc:picChg chg="mod">
          <ac:chgData name="Kristen Siegle" userId="69d84e90-8d4d-4d9f-bd00-ea15efd749de" providerId="ADAL" clId="{124C0DE0-9639-4A45-A960-BF4957F6353B}" dt="2024-07-30T21:07:17.841" v="0"/>
          <ac:picMkLst>
            <pc:docMk/>
            <pc:sldMk cId="829048042" sldId="2147481661"/>
            <ac:picMk id="22" creationId="{B1FC710C-DC22-3227-5F3A-602122FB5C6B}"/>
          </ac:picMkLst>
        </pc:picChg>
        <pc:picChg chg="mod">
          <ac:chgData name="Kristen Siegle" userId="69d84e90-8d4d-4d9f-bd00-ea15efd749de" providerId="ADAL" clId="{124C0DE0-9639-4A45-A960-BF4957F6353B}" dt="2024-07-30T21:07:17.841" v="0"/>
          <ac:picMkLst>
            <pc:docMk/>
            <pc:sldMk cId="829048042" sldId="2147481661"/>
            <ac:picMk id="31" creationId="{30120FDC-D800-F63F-B763-BA8C4EA598FB}"/>
          </ac:picMkLst>
        </pc:picChg>
        <pc:picChg chg="mod">
          <ac:chgData name="Kristen Siegle" userId="69d84e90-8d4d-4d9f-bd00-ea15efd749de" providerId="ADAL" clId="{124C0DE0-9639-4A45-A960-BF4957F6353B}" dt="2024-07-30T21:07:17.841" v="0"/>
          <ac:picMkLst>
            <pc:docMk/>
            <pc:sldMk cId="829048042" sldId="2147481661"/>
            <ac:picMk id="34" creationId="{7C6304A9-1228-47BE-2EBB-C4051636E738}"/>
          </ac:picMkLst>
        </pc:picChg>
        <pc:picChg chg="mod">
          <ac:chgData name="Kristen Siegle" userId="69d84e90-8d4d-4d9f-bd00-ea15efd749de" providerId="ADAL" clId="{124C0DE0-9639-4A45-A960-BF4957F6353B}" dt="2024-07-30T21:07:17.841" v="0"/>
          <ac:picMkLst>
            <pc:docMk/>
            <pc:sldMk cId="829048042" sldId="2147481661"/>
            <ac:picMk id="37" creationId="{41A1688C-BF03-FBBA-F5FA-ED4AF58DFFB5}"/>
          </ac:picMkLst>
        </pc:picChg>
      </pc:sldChg>
    </pc:docChg>
  </pc:docChgLst>
  <pc:docChgLst>
    <pc:chgData name="Melissa Hession" userId="647bff3c-6eab-4a5a-b124-94ac6b64e3a4" providerId="ADAL" clId="{DF18A5F0-E2CA-924C-82FF-03D30C2EEC53}"/>
    <pc:docChg chg="undo custSel modSld modMainMaster">
      <pc:chgData name="Melissa Hession" userId="647bff3c-6eab-4a5a-b124-94ac6b64e3a4" providerId="ADAL" clId="{DF18A5F0-E2CA-924C-82FF-03D30C2EEC53}" dt="2024-03-19T15:13:51.921" v="54" actId="14100"/>
      <pc:docMkLst>
        <pc:docMk/>
      </pc:docMkLst>
      <pc:sldChg chg="modSp mod">
        <pc:chgData name="Melissa Hession" userId="647bff3c-6eab-4a5a-b124-94ac6b64e3a4" providerId="ADAL" clId="{DF18A5F0-E2CA-924C-82FF-03D30C2EEC53}" dt="2024-03-19T15:13:51.921" v="54" actId="14100"/>
        <pc:sldMkLst>
          <pc:docMk/>
          <pc:sldMk cId="2978131329" sldId="2147481659"/>
        </pc:sldMkLst>
        <pc:spChg chg="mod">
          <ac:chgData name="Melissa Hession" userId="647bff3c-6eab-4a5a-b124-94ac6b64e3a4" providerId="ADAL" clId="{DF18A5F0-E2CA-924C-82FF-03D30C2EEC53}" dt="2024-03-14T18:30:20.208" v="20" actId="1036"/>
          <ac:spMkLst>
            <pc:docMk/>
            <pc:sldMk cId="2978131329" sldId="2147481659"/>
            <ac:spMk id="3" creationId="{1B3E9872-CFCF-6E5E-DC93-C36D0AFD4203}"/>
          </ac:spMkLst>
        </pc:spChg>
        <pc:spChg chg="mod">
          <ac:chgData name="Melissa Hession" userId="647bff3c-6eab-4a5a-b124-94ac6b64e3a4" providerId="ADAL" clId="{DF18A5F0-E2CA-924C-82FF-03D30C2EEC53}" dt="2024-03-19T15:13:51.921" v="54" actId="14100"/>
          <ac:spMkLst>
            <pc:docMk/>
            <pc:sldMk cId="2978131329" sldId="2147481659"/>
            <ac:spMk id="23" creationId="{C21FD4FB-A3DA-C670-E089-A35A25C1A8DD}"/>
          </ac:spMkLst>
        </pc:spChg>
        <pc:spChg chg="mod">
          <ac:chgData name="Melissa Hession" userId="647bff3c-6eab-4a5a-b124-94ac6b64e3a4" providerId="ADAL" clId="{DF18A5F0-E2CA-924C-82FF-03D30C2EEC53}" dt="2024-03-14T18:30:12.173" v="18" actId="1076"/>
          <ac:spMkLst>
            <pc:docMk/>
            <pc:sldMk cId="2978131329" sldId="2147481659"/>
            <ac:spMk id="30" creationId="{470BE1FF-5076-37F6-9A3C-A375BF797E48}"/>
          </ac:spMkLst>
        </pc:spChg>
        <pc:spChg chg="mod">
          <ac:chgData name="Melissa Hession" userId="647bff3c-6eab-4a5a-b124-94ac6b64e3a4" providerId="ADAL" clId="{DF18A5F0-E2CA-924C-82FF-03D30C2EEC53}" dt="2024-03-14T18:39:43.517" v="31" actId="1036"/>
          <ac:spMkLst>
            <pc:docMk/>
            <pc:sldMk cId="2978131329" sldId="2147481659"/>
            <ac:spMk id="32" creationId="{5DDE8874-BCB4-44C4-1EAE-2139963D6594}"/>
          </ac:spMkLst>
        </pc:spChg>
      </pc:sldChg>
      <pc:sldMasterChg chg="modSp mod">
        <pc:chgData name="Melissa Hession" userId="647bff3c-6eab-4a5a-b124-94ac6b64e3a4" providerId="ADAL" clId="{DF18A5F0-E2CA-924C-82FF-03D30C2EEC53}" dt="2024-03-15T16:18:01.281" v="34" actId="207"/>
        <pc:sldMasterMkLst>
          <pc:docMk/>
          <pc:sldMasterMk cId="1036682100" sldId="2147484088"/>
        </pc:sldMasterMkLst>
        <pc:spChg chg="mod modCrop">
          <ac:chgData name="Melissa Hession" userId="647bff3c-6eab-4a5a-b124-94ac6b64e3a4" providerId="ADAL" clId="{DF18A5F0-E2CA-924C-82FF-03D30C2EEC53}" dt="2024-03-15T16:18:01.281" v="34" actId="207"/>
          <ac:spMkLst>
            <pc:docMk/>
            <pc:sldMasterMk cId="1036682100" sldId="2147484088"/>
            <ac:spMk id="13" creationId="{EAF4F9DA-1310-AA79-2C81-24B5C7430728}"/>
          </ac:spMkLst>
        </pc:spChg>
        <pc:spChg chg="mod">
          <ac:chgData name="Melissa Hession" userId="647bff3c-6eab-4a5a-b124-94ac6b64e3a4" providerId="ADAL" clId="{DF18A5F0-E2CA-924C-82FF-03D30C2EEC53}" dt="2024-03-14T18:29:59.247" v="9" actId="1076"/>
          <ac:spMkLst>
            <pc:docMk/>
            <pc:sldMasterMk cId="1036682100" sldId="2147484088"/>
            <ac:spMk id="14" creationId="{7EF8973E-D76E-F299-844C-92CDAE2CD734}"/>
          </ac:spMkLst>
        </pc:spChg>
      </pc:sldMasterChg>
    </pc:docChg>
  </pc:docChgLst>
  <pc:docChgLst>
    <pc:chgData name="Kristen Siegle" userId="69d84e90-8d4d-4d9f-bd00-ea15efd749de" providerId="ADAL" clId="{EFB2BA0A-E61D-A24F-9A87-4516E6804CF9}"/>
    <pc:docChg chg="custSel modSld modMainMaster">
      <pc:chgData name="Kristen Siegle" userId="69d84e90-8d4d-4d9f-bd00-ea15efd749de" providerId="ADAL" clId="{EFB2BA0A-E61D-A24F-9A87-4516E6804CF9}" dt="2024-04-01T22:11:53.807" v="14" actId="20577"/>
      <pc:docMkLst>
        <pc:docMk/>
      </pc:docMkLst>
      <pc:sldChg chg="addSp delSp modSp mod">
        <pc:chgData name="Kristen Siegle" userId="69d84e90-8d4d-4d9f-bd00-ea15efd749de" providerId="ADAL" clId="{EFB2BA0A-E61D-A24F-9A87-4516E6804CF9}" dt="2024-04-01T22:11:53.807" v="14" actId="20577"/>
        <pc:sldMkLst>
          <pc:docMk/>
          <pc:sldMk cId="2978131329" sldId="2147481659"/>
        </pc:sldMkLst>
        <pc:spChg chg="mod">
          <ac:chgData name="Kristen Siegle" userId="69d84e90-8d4d-4d9f-bd00-ea15efd749de" providerId="ADAL" clId="{EFB2BA0A-E61D-A24F-9A87-4516E6804CF9}" dt="2024-04-01T22:11:53.807" v="14" actId="20577"/>
          <ac:spMkLst>
            <pc:docMk/>
            <pc:sldMk cId="2978131329" sldId="2147481659"/>
            <ac:spMk id="30" creationId="{470BE1FF-5076-37F6-9A3C-A375BF797E48}"/>
          </ac:spMkLst>
        </pc:spChg>
        <pc:spChg chg="del">
          <ac:chgData name="Kristen Siegle" userId="69d84e90-8d4d-4d9f-bd00-ea15efd749de" providerId="ADAL" clId="{EFB2BA0A-E61D-A24F-9A87-4516E6804CF9}" dt="2024-03-28T13:46:18.749" v="0" actId="478"/>
          <ac:spMkLst>
            <pc:docMk/>
            <pc:sldMk cId="2978131329" sldId="2147481659"/>
            <ac:spMk id="32" creationId="{5DDE8874-BCB4-44C4-1EAE-2139963D6594}"/>
          </ac:spMkLst>
        </pc:spChg>
        <pc:picChg chg="add mod">
          <ac:chgData name="Kristen Siegle" userId="69d84e90-8d4d-4d9f-bd00-ea15efd749de" providerId="ADAL" clId="{EFB2BA0A-E61D-A24F-9A87-4516E6804CF9}" dt="2024-03-28T13:46:52.652" v="4" actId="14826"/>
          <ac:picMkLst>
            <pc:docMk/>
            <pc:sldMk cId="2978131329" sldId="2147481659"/>
            <ac:picMk id="5" creationId="{D002D46B-FA08-07C7-6DE6-2E126E248A78}"/>
          </ac:picMkLst>
        </pc:picChg>
      </pc:sldChg>
      <pc:sldMasterChg chg="modSp mod modSldLayout">
        <pc:chgData name="Kristen Siegle" userId="69d84e90-8d4d-4d9f-bd00-ea15efd749de" providerId="ADAL" clId="{EFB2BA0A-E61D-A24F-9A87-4516E6804CF9}" dt="2024-03-28T15:34:57.616" v="12" actId="18331"/>
        <pc:sldMasterMkLst>
          <pc:docMk/>
          <pc:sldMasterMk cId="1036682100" sldId="2147484088"/>
        </pc:sldMasterMkLst>
        <pc:spChg chg="mod modCrop">
          <ac:chgData name="Kristen Siegle" userId="69d84e90-8d4d-4d9f-bd00-ea15efd749de" providerId="ADAL" clId="{EFB2BA0A-E61D-A24F-9A87-4516E6804CF9}" dt="2024-03-28T15:34:57.616" v="12" actId="18331"/>
          <ac:spMkLst>
            <pc:docMk/>
            <pc:sldMasterMk cId="1036682100" sldId="2147484088"/>
            <ac:spMk id="13" creationId="{EAF4F9DA-1310-AA79-2C81-24B5C7430728}"/>
          </ac:spMkLst>
        </pc:spChg>
        <pc:sldLayoutChg chg="modSp">
          <pc:chgData name="Kristen Siegle" userId="69d84e90-8d4d-4d9f-bd00-ea15efd749de" providerId="ADAL" clId="{EFB2BA0A-E61D-A24F-9A87-4516E6804CF9}" dt="2024-03-28T15:33:45.927" v="5" actId="735"/>
          <pc:sldLayoutMkLst>
            <pc:docMk/>
            <pc:sldMasterMk cId="356082396" sldId="2147484103"/>
            <pc:sldLayoutMk cId="3864053962" sldId="2147484100"/>
          </pc:sldLayoutMkLst>
        </pc:sldLayoutChg>
      </pc:sldMasterChg>
    </pc:docChg>
  </pc:docChgLst>
  <pc:docChgLst>
    <pc:chgData name="Kristen Siegle" userId="69d84e90-8d4d-4d9f-bd00-ea15efd749de" providerId="ADAL" clId="{D1F0C045-6287-504B-93AF-4DFF13FEA5A6}"/>
    <pc:docChg chg="modSld">
      <pc:chgData name="Kristen Siegle" userId="69d84e90-8d4d-4d9f-bd00-ea15efd749de" providerId="ADAL" clId="{D1F0C045-6287-504B-93AF-4DFF13FEA5A6}" dt="2024-03-26T18:37:16.748" v="18" actId="20577"/>
      <pc:docMkLst>
        <pc:docMk/>
      </pc:docMkLst>
      <pc:sldChg chg="modSp mod">
        <pc:chgData name="Kristen Siegle" userId="69d84e90-8d4d-4d9f-bd00-ea15efd749de" providerId="ADAL" clId="{D1F0C045-6287-504B-93AF-4DFF13FEA5A6}" dt="2024-03-26T18:37:16.748" v="18" actId="20577"/>
        <pc:sldMkLst>
          <pc:docMk/>
          <pc:sldMk cId="2978131329" sldId="2147481659"/>
        </pc:sldMkLst>
        <pc:spChg chg="mod">
          <ac:chgData name="Kristen Siegle" userId="69d84e90-8d4d-4d9f-bd00-ea15efd749de" providerId="ADAL" clId="{D1F0C045-6287-504B-93AF-4DFF13FEA5A6}" dt="2024-03-26T18:36:49.995" v="2" actId="1035"/>
          <ac:spMkLst>
            <pc:docMk/>
            <pc:sldMk cId="2978131329" sldId="2147481659"/>
            <ac:spMk id="23" creationId="{C21FD4FB-A3DA-C670-E089-A35A25C1A8DD}"/>
          </ac:spMkLst>
        </pc:spChg>
        <pc:spChg chg="mod">
          <ac:chgData name="Kristen Siegle" userId="69d84e90-8d4d-4d9f-bd00-ea15efd749de" providerId="ADAL" clId="{D1F0C045-6287-504B-93AF-4DFF13FEA5A6}" dt="2024-03-26T18:37:09.269" v="3" actId="20577"/>
          <ac:spMkLst>
            <pc:docMk/>
            <pc:sldMk cId="2978131329" sldId="2147481659"/>
            <ac:spMk id="28" creationId="{FF4F19E6-4A41-AAD8-1289-97A2001DAB67}"/>
          </ac:spMkLst>
        </pc:spChg>
        <pc:spChg chg="mod">
          <ac:chgData name="Kristen Siegle" userId="69d84e90-8d4d-4d9f-bd00-ea15efd749de" providerId="ADAL" clId="{D1F0C045-6287-504B-93AF-4DFF13FEA5A6}" dt="2024-03-26T18:37:16.748" v="18" actId="20577"/>
          <ac:spMkLst>
            <pc:docMk/>
            <pc:sldMk cId="2978131329" sldId="2147481659"/>
            <ac:spMk id="31" creationId="{EB83E641-A610-45BF-A778-EB1167E49148}"/>
          </ac:spMkLst>
        </pc:spChg>
      </pc:sldChg>
    </pc:docChg>
  </pc:docChgLst>
  <pc:docChgLst>
    <pc:chgData name="Kristen Siegle" userId="69d84e90-8d4d-4d9f-bd00-ea15efd749de" providerId="ADAL" clId="{C88549CA-F695-DE4C-BA49-B09990B8CEF4}"/>
    <pc:docChg chg="custSel addSld delSld modSld addMainMaster delMainMaster modMainMaster modSection">
      <pc:chgData name="Kristen Siegle" userId="69d84e90-8d4d-4d9f-bd00-ea15efd749de" providerId="ADAL" clId="{C88549CA-F695-DE4C-BA49-B09990B8CEF4}" dt="2024-04-02T17:46:41.931" v="63" actId="2696"/>
      <pc:docMkLst>
        <pc:docMk/>
      </pc:docMkLst>
      <pc:sldChg chg="new del">
        <pc:chgData name="Kristen Siegle" userId="69d84e90-8d4d-4d9f-bd00-ea15efd749de" providerId="ADAL" clId="{C88549CA-F695-DE4C-BA49-B09990B8CEF4}" dt="2024-04-02T17:30:41.637" v="54" actId="2696"/>
        <pc:sldMkLst>
          <pc:docMk/>
          <pc:sldMk cId="1885572267" sldId="2147481660"/>
        </pc:sldMkLst>
      </pc:sldChg>
      <pc:sldChg chg="new del">
        <pc:chgData name="Kristen Siegle" userId="69d84e90-8d4d-4d9f-bd00-ea15efd749de" providerId="ADAL" clId="{C88549CA-F695-DE4C-BA49-B09990B8CEF4}" dt="2024-04-02T17:30:52.294" v="57" actId="2696"/>
        <pc:sldMkLst>
          <pc:docMk/>
          <pc:sldMk cId="4014318867" sldId="2147481660"/>
        </pc:sldMkLst>
      </pc:sldChg>
      <pc:sldChg chg="new">
        <pc:chgData name="Kristen Siegle" userId="69d84e90-8d4d-4d9f-bd00-ea15efd749de" providerId="ADAL" clId="{C88549CA-F695-DE4C-BA49-B09990B8CEF4}" dt="2024-04-02T17:30:49.962" v="56" actId="680"/>
        <pc:sldMkLst>
          <pc:docMk/>
          <pc:sldMk cId="829048042" sldId="2147481661"/>
        </pc:sldMkLst>
      </pc:sldChg>
      <pc:sldChg chg="addSp delSp modSp new del mod">
        <pc:chgData name="Kristen Siegle" userId="69d84e90-8d4d-4d9f-bd00-ea15efd749de" providerId="ADAL" clId="{C88549CA-F695-DE4C-BA49-B09990B8CEF4}" dt="2024-04-02T17:46:41.931" v="63" actId="2696"/>
        <pc:sldMkLst>
          <pc:docMk/>
          <pc:sldMk cId="3225909967" sldId="2147481662"/>
        </pc:sldMkLst>
        <pc:spChg chg="add del mod">
          <ac:chgData name="Kristen Siegle" userId="69d84e90-8d4d-4d9f-bd00-ea15efd749de" providerId="ADAL" clId="{C88549CA-F695-DE4C-BA49-B09990B8CEF4}" dt="2024-04-02T17:46:40.920" v="62"/>
          <ac:spMkLst>
            <pc:docMk/>
            <pc:sldMk cId="3225909967" sldId="2147481662"/>
            <ac:spMk id="2" creationId="{A4FB7784-A824-CA22-4334-4F6D99F57F29}"/>
          </ac:spMkLst>
        </pc:spChg>
      </pc:sldChg>
      <pc:sldMasterChg chg="addSp delSp modSp new del mod addSldLayout delSldLayout">
        <pc:chgData name="Kristen Siegle" userId="69d84e90-8d4d-4d9f-bd00-ea15efd749de" providerId="ADAL" clId="{C88549CA-F695-DE4C-BA49-B09990B8CEF4}" dt="2024-04-02T17:29:37.417" v="29" actId="2696"/>
        <pc:sldMasterMkLst>
          <pc:docMk/>
          <pc:sldMasterMk cId="2157837167" sldId="2147484101"/>
        </pc:sldMasterMkLst>
        <pc:spChg chg="del">
          <ac:chgData name="Kristen Siegle" userId="69d84e90-8d4d-4d9f-bd00-ea15efd749de" providerId="ADAL" clId="{C88549CA-F695-DE4C-BA49-B09990B8CEF4}" dt="2024-04-02T17:25:00.599" v="12" actId="478"/>
          <ac:spMkLst>
            <pc:docMk/>
            <pc:sldMasterMk cId="2157837167" sldId="2147484101"/>
            <ac:spMk id="2" creationId="{FD053B0B-ADAC-F417-32BB-0765AE50FE42}"/>
          </ac:spMkLst>
        </pc:spChg>
        <pc:spChg chg="del">
          <ac:chgData name="Kristen Siegle" userId="69d84e90-8d4d-4d9f-bd00-ea15efd749de" providerId="ADAL" clId="{C88549CA-F695-DE4C-BA49-B09990B8CEF4}" dt="2024-04-02T17:25:01.559" v="13" actId="478"/>
          <ac:spMkLst>
            <pc:docMk/>
            <pc:sldMasterMk cId="2157837167" sldId="2147484101"/>
            <ac:spMk id="3" creationId="{B4E31EE9-BE4C-27F9-24D7-8238A9388025}"/>
          </ac:spMkLst>
        </pc:spChg>
        <pc:spChg chg="del">
          <ac:chgData name="Kristen Siegle" userId="69d84e90-8d4d-4d9f-bd00-ea15efd749de" providerId="ADAL" clId="{C88549CA-F695-DE4C-BA49-B09990B8CEF4}" dt="2024-04-02T17:25:02.903" v="14" actId="478"/>
          <ac:spMkLst>
            <pc:docMk/>
            <pc:sldMasterMk cId="2157837167" sldId="2147484101"/>
            <ac:spMk id="4" creationId="{3526E228-C383-17B0-50D0-9CD0B51F5783}"/>
          </ac:spMkLst>
        </pc:spChg>
        <pc:spChg chg="del">
          <ac:chgData name="Kristen Siegle" userId="69d84e90-8d4d-4d9f-bd00-ea15efd749de" providerId="ADAL" clId="{C88549CA-F695-DE4C-BA49-B09990B8CEF4}" dt="2024-04-02T17:25:03.398" v="15" actId="478"/>
          <ac:spMkLst>
            <pc:docMk/>
            <pc:sldMasterMk cId="2157837167" sldId="2147484101"/>
            <ac:spMk id="5" creationId="{558660CC-396C-9C90-5CA9-6B88CF692EEC}"/>
          </ac:spMkLst>
        </pc:spChg>
        <pc:spChg chg="del">
          <ac:chgData name="Kristen Siegle" userId="69d84e90-8d4d-4d9f-bd00-ea15efd749de" providerId="ADAL" clId="{C88549CA-F695-DE4C-BA49-B09990B8CEF4}" dt="2024-04-02T17:25:03.950" v="16" actId="478"/>
          <ac:spMkLst>
            <pc:docMk/>
            <pc:sldMasterMk cId="2157837167" sldId="2147484101"/>
            <ac:spMk id="6" creationId="{FAF1A737-8F65-85F9-C698-DBF6519C76AB}"/>
          </ac:spMkLst>
        </pc:spChg>
        <pc:spChg chg="add del mod">
          <ac:chgData name="Kristen Siegle" userId="69d84e90-8d4d-4d9f-bd00-ea15efd749de" providerId="ADAL" clId="{C88549CA-F695-DE4C-BA49-B09990B8CEF4}" dt="2024-04-02T17:29:35.664" v="28" actId="478"/>
          <ac:spMkLst>
            <pc:docMk/>
            <pc:sldMasterMk cId="2157837167" sldId="2147484101"/>
            <ac:spMk id="7" creationId="{29F5028A-3489-9D20-36AC-A72682E9773E}"/>
          </ac:spMkLst>
        </pc:spChg>
        <pc:sldLayoutChg chg="new del replId">
          <pc:chgData name="Kristen Siegle" userId="69d84e90-8d4d-4d9f-bd00-ea15efd749de" providerId="ADAL" clId="{C88549CA-F695-DE4C-BA49-B09990B8CEF4}" dt="2024-04-02T17:24:51.656" v="1" actId="2696"/>
          <pc:sldLayoutMkLst>
            <pc:docMk/>
            <pc:sldMasterMk cId="2157837167" sldId="2147484101"/>
            <pc:sldLayoutMk cId="1977041241" sldId="2147484102"/>
          </pc:sldLayoutMkLst>
        </pc:sldLayoutChg>
        <pc:sldLayoutChg chg="new del replId">
          <pc:chgData name="Kristen Siegle" userId="69d84e90-8d4d-4d9f-bd00-ea15efd749de" providerId="ADAL" clId="{C88549CA-F695-DE4C-BA49-B09990B8CEF4}" dt="2024-04-02T17:24:51.680" v="2" actId="2696"/>
          <pc:sldLayoutMkLst>
            <pc:docMk/>
            <pc:sldMasterMk cId="2157837167" sldId="2147484101"/>
            <pc:sldLayoutMk cId="2124498907" sldId="2147484103"/>
          </pc:sldLayoutMkLst>
        </pc:sldLayoutChg>
        <pc:sldLayoutChg chg="new del replId">
          <pc:chgData name="Kristen Siegle" userId="69d84e90-8d4d-4d9f-bd00-ea15efd749de" providerId="ADAL" clId="{C88549CA-F695-DE4C-BA49-B09990B8CEF4}" dt="2024-04-02T17:24:51.695" v="3" actId="2696"/>
          <pc:sldLayoutMkLst>
            <pc:docMk/>
            <pc:sldMasterMk cId="2157837167" sldId="2147484101"/>
            <pc:sldLayoutMk cId="2636362780" sldId="2147484104"/>
          </pc:sldLayoutMkLst>
        </pc:sldLayoutChg>
        <pc:sldLayoutChg chg="new del replId">
          <pc:chgData name="Kristen Siegle" userId="69d84e90-8d4d-4d9f-bd00-ea15efd749de" providerId="ADAL" clId="{C88549CA-F695-DE4C-BA49-B09990B8CEF4}" dt="2024-04-02T17:24:51.729" v="4" actId="2696"/>
          <pc:sldLayoutMkLst>
            <pc:docMk/>
            <pc:sldMasterMk cId="2157837167" sldId="2147484101"/>
            <pc:sldLayoutMk cId="820613575" sldId="2147484105"/>
          </pc:sldLayoutMkLst>
        </pc:sldLayoutChg>
        <pc:sldLayoutChg chg="new del replId">
          <pc:chgData name="Kristen Siegle" userId="69d84e90-8d4d-4d9f-bd00-ea15efd749de" providerId="ADAL" clId="{C88549CA-F695-DE4C-BA49-B09990B8CEF4}" dt="2024-04-02T17:24:51.766" v="5" actId="2696"/>
          <pc:sldLayoutMkLst>
            <pc:docMk/>
            <pc:sldMasterMk cId="2157837167" sldId="2147484101"/>
            <pc:sldLayoutMk cId="852937446" sldId="2147484106"/>
          </pc:sldLayoutMkLst>
        </pc:sldLayoutChg>
        <pc:sldLayoutChg chg="new del replId">
          <pc:chgData name="Kristen Siegle" userId="69d84e90-8d4d-4d9f-bd00-ea15efd749de" providerId="ADAL" clId="{C88549CA-F695-DE4C-BA49-B09990B8CEF4}" dt="2024-04-02T17:24:51.779" v="6" actId="2696"/>
          <pc:sldLayoutMkLst>
            <pc:docMk/>
            <pc:sldMasterMk cId="2157837167" sldId="2147484101"/>
            <pc:sldLayoutMk cId="175673676" sldId="2147484107"/>
          </pc:sldLayoutMkLst>
        </pc:sldLayoutChg>
        <pc:sldLayoutChg chg="new del replId">
          <pc:chgData name="Kristen Siegle" userId="69d84e90-8d4d-4d9f-bd00-ea15efd749de" providerId="ADAL" clId="{C88549CA-F695-DE4C-BA49-B09990B8CEF4}" dt="2024-04-02T17:24:54.799" v="7" actId="2696"/>
          <pc:sldLayoutMkLst>
            <pc:docMk/>
            <pc:sldMasterMk cId="2157837167" sldId="2147484101"/>
            <pc:sldLayoutMk cId="2551762248" sldId="2147484108"/>
          </pc:sldLayoutMkLst>
        </pc:sldLayoutChg>
        <pc:sldLayoutChg chg="new del replId">
          <pc:chgData name="Kristen Siegle" userId="69d84e90-8d4d-4d9f-bd00-ea15efd749de" providerId="ADAL" clId="{C88549CA-F695-DE4C-BA49-B09990B8CEF4}" dt="2024-04-02T17:24:54.835" v="11" actId="2696"/>
          <pc:sldLayoutMkLst>
            <pc:docMk/>
            <pc:sldMasterMk cId="2157837167" sldId="2147484101"/>
            <pc:sldLayoutMk cId="1155420379" sldId="2147484109"/>
          </pc:sldLayoutMkLst>
        </pc:sldLayoutChg>
        <pc:sldLayoutChg chg="new del replId">
          <pc:chgData name="Kristen Siegle" userId="69d84e90-8d4d-4d9f-bd00-ea15efd749de" providerId="ADAL" clId="{C88549CA-F695-DE4C-BA49-B09990B8CEF4}" dt="2024-04-02T17:24:54.831" v="9" actId="2696"/>
          <pc:sldLayoutMkLst>
            <pc:docMk/>
            <pc:sldMasterMk cId="2157837167" sldId="2147484101"/>
            <pc:sldLayoutMk cId="641687835" sldId="2147484110"/>
          </pc:sldLayoutMkLst>
        </pc:sldLayoutChg>
        <pc:sldLayoutChg chg="new del replId">
          <pc:chgData name="Kristen Siegle" userId="69d84e90-8d4d-4d9f-bd00-ea15efd749de" providerId="ADAL" clId="{C88549CA-F695-DE4C-BA49-B09990B8CEF4}" dt="2024-04-02T17:24:54.829" v="8" actId="2696"/>
          <pc:sldLayoutMkLst>
            <pc:docMk/>
            <pc:sldMasterMk cId="2157837167" sldId="2147484101"/>
            <pc:sldLayoutMk cId="4137400607" sldId="2147484111"/>
          </pc:sldLayoutMkLst>
        </pc:sldLayoutChg>
        <pc:sldLayoutChg chg="new del replId">
          <pc:chgData name="Kristen Siegle" userId="69d84e90-8d4d-4d9f-bd00-ea15efd749de" providerId="ADAL" clId="{C88549CA-F695-DE4C-BA49-B09990B8CEF4}" dt="2024-04-02T17:24:54.833" v="10" actId="2696"/>
          <pc:sldLayoutMkLst>
            <pc:docMk/>
            <pc:sldMasterMk cId="2157837167" sldId="2147484101"/>
            <pc:sldLayoutMk cId="2777857259" sldId="2147484112"/>
          </pc:sldLayoutMkLst>
        </pc:sldLayoutChg>
      </pc:sldMasterChg>
      <pc:sldMasterChg chg="addSp delSp modSp new mod addSldLayout delSldLayout modSldLayout">
        <pc:chgData name="Kristen Siegle" userId="69d84e90-8d4d-4d9f-bd00-ea15efd749de" providerId="ADAL" clId="{C88549CA-F695-DE4C-BA49-B09990B8CEF4}" dt="2024-04-02T17:46:00.041" v="58" actId="735"/>
        <pc:sldMasterMkLst>
          <pc:docMk/>
          <pc:sldMasterMk cId="2785989413" sldId="2147484101"/>
        </pc:sldMasterMkLst>
        <pc:spChg chg="del">
          <ac:chgData name="Kristen Siegle" userId="69d84e90-8d4d-4d9f-bd00-ea15efd749de" providerId="ADAL" clId="{C88549CA-F695-DE4C-BA49-B09990B8CEF4}" dt="2024-04-02T17:29:50.694" v="43" actId="478"/>
          <ac:spMkLst>
            <pc:docMk/>
            <pc:sldMasterMk cId="2785989413" sldId="2147484101"/>
            <ac:spMk id="2" creationId="{856B7BEB-AE38-5571-4987-BAB88740F188}"/>
          </ac:spMkLst>
        </pc:spChg>
        <pc:spChg chg="del">
          <ac:chgData name="Kristen Siegle" userId="69d84e90-8d4d-4d9f-bd00-ea15efd749de" providerId="ADAL" clId="{C88549CA-F695-DE4C-BA49-B09990B8CEF4}" dt="2024-04-02T17:29:51.659" v="44" actId="478"/>
          <ac:spMkLst>
            <pc:docMk/>
            <pc:sldMasterMk cId="2785989413" sldId="2147484101"/>
            <ac:spMk id="3" creationId="{CBBBBEF2-A803-B068-3DF3-7DF698718F51}"/>
          </ac:spMkLst>
        </pc:spChg>
        <pc:spChg chg="del">
          <ac:chgData name="Kristen Siegle" userId="69d84e90-8d4d-4d9f-bd00-ea15efd749de" providerId="ADAL" clId="{C88549CA-F695-DE4C-BA49-B09990B8CEF4}" dt="2024-04-02T17:29:52.647" v="45" actId="478"/>
          <ac:spMkLst>
            <pc:docMk/>
            <pc:sldMasterMk cId="2785989413" sldId="2147484101"/>
            <ac:spMk id="4" creationId="{8CCEE9C3-F786-4231-C3B3-446300621CB4}"/>
          </ac:spMkLst>
        </pc:spChg>
        <pc:spChg chg="del">
          <ac:chgData name="Kristen Siegle" userId="69d84e90-8d4d-4d9f-bd00-ea15efd749de" providerId="ADAL" clId="{C88549CA-F695-DE4C-BA49-B09990B8CEF4}" dt="2024-04-02T17:29:53.339" v="46" actId="478"/>
          <ac:spMkLst>
            <pc:docMk/>
            <pc:sldMasterMk cId="2785989413" sldId="2147484101"/>
            <ac:spMk id="5" creationId="{2C282872-9530-4962-16F6-794C1E48B4BF}"/>
          </ac:spMkLst>
        </pc:spChg>
        <pc:spChg chg="del">
          <ac:chgData name="Kristen Siegle" userId="69d84e90-8d4d-4d9f-bd00-ea15efd749de" providerId="ADAL" clId="{C88549CA-F695-DE4C-BA49-B09990B8CEF4}" dt="2024-04-02T17:29:53.909" v="47" actId="478"/>
          <ac:spMkLst>
            <pc:docMk/>
            <pc:sldMasterMk cId="2785989413" sldId="2147484101"/>
            <ac:spMk id="6" creationId="{0F12F5EA-A471-6446-5DAC-E1B62141AC91}"/>
          </ac:spMkLst>
        </pc:spChg>
        <pc:spChg chg="add mod">
          <ac:chgData name="Kristen Siegle" userId="69d84e90-8d4d-4d9f-bd00-ea15efd749de" providerId="ADAL" clId="{C88549CA-F695-DE4C-BA49-B09990B8CEF4}" dt="2024-04-02T17:29:58.061" v="48"/>
          <ac:spMkLst>
            <pc:docMk/>
            <pc:sldMasterMk cId="2785989413" sldId="2147484101"/>
            <ac:spMk id="7" creationId="{D1F589F5-F37A-492A-9F66-E690E87B3ED0}"/>
          </ac:spMkLst>
        </pc:spChg>
        <pc:sldLayoutChg chg="delSp modSp new mod replId">
          <pc:chgData name="Kristen Siegle" userId="69d84e90-8d4d-4d9f-bd00-ea15efd749de" providerId="ADAL" clId="{C88549CA-F695-DE4C-BA49-B09990B8CEF4}" dt="2024-04-02T17:46:00.041" v="58" actId="735"/>
          <pc:sldLayoutMkLst>
            <pc:docMk/>
            <pc:sldMasterMk cId="2785989413" sldId="2147484101"/>
            <pc:sldLayoutMk cId="1337296887" sldId="2147484102"/>
          </pc:sldLayoutMkLst>
          <pc:spChg chg="del">
            <ac:chgData name="Kristen Siegle" userId="69d84e90-8d4d-4d9f-bd00-ea15efd749de" providerId="ADAL" clId="{C88549CA-F695-DE4C-BA49-B09990B8CEF4}" dt="2024-04-02T17:29:46.019" v="41" actId="478"/>
            <ac:spMkLst>
              <pc:docMk/>
              <pc:sldMasterMk cId="2785989413" sldId="2147484101"/>
              <pc:sldLayoutMk cId="1337296887" sldId="2147484102"/>
              <ac:spMk id="2" creationId="{19FE2114-75AE-3B03-0F72-5710D36B1E36}"/>
            </ac:spMkLst>
          </pc:spChg>
          <pc:spChg chg="del">
            <ac:chgData name="Kristen Siegle" userId="69d84e90-8d4d-4d9f-bd00-ea15efd749de" providerId="ADAL" clId="{C88549CA-F695-DE4C-BA49-B09990B8CEF4}" dt="2024-04-02T17:29:47.429" v="42" actId="478"/>
            <ac:spMkLst>
              <pc:docMk/>
              <pc:sldMasterMk cId="2785989413" sldId="2147484101"/>
              <pc:sldLayoutMk cId="1337296887" sldId="2147484102"/>
              <ac:spMk id="3" creationId="{5C243ED0-C53A-04BA-EE9C-FE3BE1ECA768}"/>
            </ac:spMkLst>
          </pc:spChg>
          <pc:spChg chg="del mod">
            <ac:chgData name="Kristen Siegle" userId="69d84e90-8d4d-4d9f-bd00-ea15efd749de" providerId="ADAL" clId="{C88549CA-F695-DE4C-BA49-B09990B8CEF4}" dt="2024-04-02T17:30:16.254" v="52" actId="478"/>
            <ac:spMkLst>
              <pc:docMk/>
              <pc:sldMasterMk cId="2785989413" sldId="2147484101"/>
              <pc:sldLayoutMk cId="1337296887" sldId="2147484102"/>
              <ac:spMk id="4" creationId="{4D2901C8-3624-F4E5-F2CE-0F15ABE347A6}"/>
            </ac:spMkLst>
          </pc:spChg>
          <pc:spChg chg="del">
            <ac:chgData name="Kristen Siegle" userId="69d84e90-8d4d-4d9f-bd00-ea15efd749de" providerId="ADAL" clId="{C88549CA-F695-DE4C-BA49-B09990B8CEF4}" dt="2024-04-02T17:30:15.078" v="51" actId="478"/>
            <ac:spMkLst>
              <pc:docMk/>
              <pc:sldMasterMk cId="2785989413" sldId="2147484101"/>
              <pc:sldLayoutMk cId="1337296887" sldId="2147484102"/>
              <ac:spMk id="5" creationId="{0A2DF71E-77A8-A47F-C8C5-41E0542550FA}"/>
            </ac:spMkLst>
          </pc:spChg>
          <pc:spChg chg="del">
            <ac:chgData name="Kristen Siegle" userId="69d84e90-8d4d-4d9f-bd00-ea15efd749de" providerId="ADAL" clId="{C88549CA-F695-DE4C-BA49-B09990B8CEF4}" dt="2024-04-02T17:30:17.487" v="53" actId="478"/>
            <ac:spMkLst>
              <pc:docMk/>
              <pc:sldMasterMk cId="2785989413" sldId="2147484101"/>
              <pc:sldLayoutMk cId="1337296887" sldId="2147484102"/>
              <ac:spMk id="6" creationId="{02C7C278-8707-E977-7CB9-82ED8D6BEBFC}"/>
            </ac:spMkLst>
          </pc:spChg>
        </pc:sldLayoutChg>
        <pc:sldLayoutChg chg="new del replId">
          <pc:chgData name="Kristen Siegle" userId="69d84e90-8d4d-4d9f-bd00-ea15efd749de" providerId="ADAL" clId="{C88549CA-F695-DE4C-BA49-B09990B8CEF4}" dt="2024-04-02T17:29:43.784" v="31" actId="2696"/>
          <pc:sldLayoutMkLst>
            <pc:docMk/>
            <pc:sldMasterMk cId="2785989413" sldId="2147484101"/>
            <pc:sldLayoutMk cId="1493772683" sldId="2147484103"/>
          </pc:sldLayoutMkLst>
        </pc:sldLayoutChg>
        <pc:sldLayoutChg chg="new del replId">
          <pc:chgData name="Kristen Siegle" userId="69d84e90-8d4d-4d9f-bd00-ea15efd749de" providerId="ADAL" clId="{C88549CA-F695-DE4C-BA49-B09990B8CEF4}" dt="2024-04-02T17:29:43.813" v="40" actId="2696"/>
          <pc:sldLayoutMkLst>
            <pc:docMk/>
            <pc:sldMasterMk cId="2785989413" sldId="2147484101"/>
            <pc:sldLayoutMk cId="3012992444" sldId="2147484104"/>
          </pc:sldLayoutMkLst>
        </pc:sldLayoutChg>
        <pc:sldLayoutChg chg="new del replId">
          <pc:chgData name="Kristen Siegle" userId="69d84e90-8d4d-4d9f-bd00-ea15efd749de" providerId="ADAL" clId="{C88549CA-F695-DE4C-BA49-B09990B8CEF4}" dt="2024-04-02T17:29:43.807" v="36" actId="2696"/>
          <pc:sldLayoutMkLst>
            <pc:docMk/>
            <pc:sldMasterMk cId="2785989413" sldId="2147484101"/>
            <pc:sldLayoutMk cId="3898969260" sldId="2147484105"/>
          </pc:sldLayoutMkLst>
        </pc:sldLayoutChg>
        <pc:sldLayoutChg chg="new del replId">
          <pc:chgData name="Kristen Siegle" userId="69d84e90-8d4d-4d9f-bd00-ea15efd749de" providerId="ADAL" clId="{C88549CA-F695-DE4C-BA49-B09990B8CEF4}" dt="2024-04-02T17:29:43.812" v="39" actId="2696"/>
          <pc:sldLayoutMkLst>
            <pc:docMk/>
            <pc:sldMasterMk cId="2785989413" sldId="2147484101"/>
            <pc:sldLayoutMk cId="800194268" sldId="2147484106"/>
          </pc:sldLayoutMkLst>
        </pc:sldLayoutChg>
        <pc:sldLayoutChg chg="new del replId">
          <pc:chgData name="Kristen Siegle" userId="69d84e90-8d4d-4d9f-bd00-ea15efd749de" providerId="ADAL" clId="{C88549CA-F695-DE4C-BA49-B09990B8CEF4}" dt="2024-04-02T17:29:43.808" v="37" actId="2696"/>
          <pc:sldLayoutMkLst>
            <pc:docMk/>
            <pc:sldMasterMk cId="2785989413" sldId="2147484101"/>
            <pc:sldLayoutMk cId="3202213684" sldId="2147484107"/>
          </pc:sldLayoutMkLst>
        </pc:sldLayoutChg>
        <pc:sldLayoutChg chg="new del replId">
          <pc:chgData name="Kristen Siegle" userId="69d84e90-8d4d-4d9f-bd00-ea15efd749de" providerId="ADAL" clId="{C88549CA-F695-DE4C-BA49-B09990B8CEF4}" dt="2024-04-02T17:29:43.805" v="35" actId="2696"/>
          <pc:sldLayoutMkLst>
            <pc:docMk/>
            <pc:sldMasterMk cId="2785989413" sldId="2147484101"/>
            <pc:sldLayoutMk cId="324574975" sldId="2147484108"/>
          </pc:sldLayoutMkLst>
        </pc:sldLayoutChg>
        <pc:sldLayoutChg chg="new del replId">
          <pc:chgData name="Kristen Siegle" userId="69d84e90-8d4d-4d9f-bd00-ea15efd749de" providerId="ADAL" clId="{C88549CA-F695-DE4C-BA49-B09990B8CEF4}" dt="2024-04-02T17:29:43.804" v="34" actId="2696"/>
          <pc:sldLayoutMkLst>
            <pc:docMk/>
            <pc:sldMasterMk cId="2785989413" sldId="2147484101"/>
            <pc:sldLayoutMk cId="657507827" sldId="2147484109"/>
          </pc:sldLayoutMkLst>
        </pc:sldLayoutChg>
        <pc:sldLayoutChg chg="new del replId">
          <pc:chgData name="Kristen Siegle" userId="69d84e90-8d4d-4d9f-bd00-ea15efd749de" providerId="ADAL" clId="{C88549CA-F695-DE4C-BA49-B09990B8CEF4}" dt="2024-04-02T17:29:43.800" v="32" actId="2696"/>
          <pc:sldLayoutMkLst>
            <pc:docMk/>
            <pc:sldMasterMk cId="2785989413" sldId="2147484101"/>
            <pc:sldLayoutMk cId="728781221" sldId="2147484110"/>
          </pc:sldLayoutMkLst>
        </pc:sldLayoutChg>
        <pc:sldLayoutChg chg="new del replId">
          <pc:chgData name="Kristen Siegle" userId="69d84e90-8d4d-4d9f-bd00-ea15efd749de" providerId="ADAL" clId="{C88549CA-F695-DE4C-BA49-B09990B8CEF4}" dt="2024-04-02T17:29:43.810" v="38" actId="2696"/>
          <pc:sldLayoutMkLst>
            <pc:docMk/>
            <pc:sldMasterMk cId="2785989413" sldId="2147484101"/>
            <pc:sldLayoutMk cId="1681071969" sldId="2147484111"/>
          </pc:sldLayoutMkLst>
        </pc:sldLayoutChg>
        <pc:sldLayoutChg chg="new del replId">
          <pc:chgData name="Kristen Siegle" userId="69d84e90-8d4d-4d9f-bd00-ea15efd749de" providerId="ADAL" clId="{C88549CA-F695-DE4C-BA49-B09990B8CEF4}" dt="2024-04-02T17:29:43.802" v="33" actId="2696"/>
          <pc:sldLayoutMkLst>
            <pc:docMk/>
            <pc:sldMasterMk cId="2785989413" sldId="2147484101"/>
            <pc:sldLayoutMk cId="1588987599" sldId="2147484112"/>
          </pc:sldLayoutMkLst>
        </pc:sldLayoutChg>
      </pc:sldMasterChg>
    </pc:docChg>
  </pc:docChgLst>
  <pc:docChgLst>
    <pc:chgData name="Kristen Siegle" userId="69d84e90-8d4d-4d9f-bd00-ea15efd749de" providerId="ADAL" clId="{F4AAA4A4-2926-0C4D-921B-EA9456A613E5}"/>
    <pc:docChg chg="undo custSel modSld modMainMaster">
      <pc:chgData name="Kristen Siegle" userId="69d84e90-8d4d-4d9f-bd00-ea15efd749de" providerId="ADAL" clId="{F4AAA4A4-2926-0C4D-921B-EA9456A613E5}" dt="2024-04-08T21:15:36.928" v="361" actId="20577"/>
      <pc:docMkLst>
        <pc:docMk/>
      </pc:docMkLst>
      <pc:sldChg chg="delSp modSp mod">
        <pc:chgData name="Kristen Siegle" userId="69d84e90-8d4d-4d9f-bd00-ea15efd749de" providerId="ADAL" clId="{F4AAA4A4-2926-0C4D-921B-EA9456A613E5}" dt="2024-04-07T19:40:45.710" v="358" actId="14100"/>
        <pc:sldMkLst>
          <pc:docMk/>
          <pc:sldMk cId="2978131329" sldId="2147481659"/>
        </pc:sldMkLst>
        <pc:spChg chg="mod">
          <ac:chgData name="Kristen Siegle" userId="69d84e90-8d4d-4d9f-bd00-ea15efd749de" providerId="ADAL" clId="{F4AAA4A4-2926-0C4D-921B-EA9456A613E5}" dt="2024-04-02T18:03:36.534" v="133" actId="14100"/>
          <ac:spMkLst>
            <pc:docMk/>
            <pc:sldMk cId="2978131329" sldId="2147481659"/>
            <ac:spMk id="2" creationId="{DAC6810B-E8DC-AEDD-D785-69CA0FEA5497}"/>
          </ac:spMkLst>
        </pc:spChg>
        <pc:spChg chg="mod">
          <ac:chgData name="Kristen Siegle" userId="69d84e90-8d4d-4d9f-bd00-ea15efd749de" providerId="ADAL" clId="{F4AAA4A4-2926-0C4D-921B-EA9456A613E5}" dt="2024-04-02T18:03:10.727" v="122" actId="1035"/>
          <ac:spMkLst>
            <pc:docMk/>
            <pc:sldMk cId="2978131329" sldId="2147481659"/>
            <ac:spMk id="4" creationId="{D04F4ABF-E828-21D5-B091-03F45393B2B4}"/>
          </ac:spMkLst>
        </pc:spChg>
        <pc:spChg chg="mod">
          <ac:chgData name="Kristen Siegle" userId="69d84e90-8d4d-4d9f-bd00-ea15efd749de" providerId="ADAL" clId="{F4AAA4A4-2926-0C4D-921B-EA9456A613E5}" dt="2024-04-02T18:03:51.262" v="147" actId="20577"/>
          <ac:spMkLst>
            <pc:docMk/>
            <pc:sldMk cId="2978131329" sldId="2147481659"/>
            <ac:spMk id="8" creationId="{0BB97BE8-1152-DBF2-9680-D3BDDA673D7D}"/>
          </ac:spMkLst>
        </pc:spChg>
        <pc:spChg chg="mod">
          <ac:chgData name="Kristen Siegle" userId="69d84e90-8d4d-4d9f-bd00-ea15efd749de" providerId="ADAL" clId="{F4AAA4A4-2926-0C4D-921B-EA9456A613E5}" dt="2024-04-07T19:40:45.710" v="358" actId="14100"/>
          <ac:spMkLst>
            <pc:docMk/>
            <pc:sldMk cId="2978131329" sldId="2147481659"/>
            <ac:spMk id="9" creationId="{F9CA46C0-6003-F0C1-4F8B-A0A2286961FD}"/>
          </ac:spMkLst>
        </pc:spChg>
        <pc:spChg chg="del">
          <ac:chgData name="Kristen Siegle" userId="69d84e90-8d4d-4d9f-bd00-ea15efd749de" providerId="ADAL" clId="{F4AAA4A4-2926-0C4D-921B-EA9456A613E5}" dt="2024-04-02T18:05:01.055" v="157" actId="478"/>
          <ac:spMkLst>
            <pc:docMk/>
            <pc:sldMk cId="2978131329" sldId="2147481659"/>
            <ac:spMk id="29" creationId="{AE400802-AAA5-EE8D-A99C-771978413208}"/>
          </ac:spMkLst>
        </pc:spChg>
        <pc:spChg chg="mod">
          <ac:chgData name="Kristen Siegle" userId="69d84e90-8d4d-4d9f-bd00-ea15efd749de" providerId="ADAL" clId="{F4AAA4A4-2926-0C4D-921B-EA9456A613E5}" dt="2024-04-02T21:09:47.408" v="335" actId="20577"/>
          <ac:spMkLst>
            <pc:docMk/>
            <pc:sldMk cId="2978131329" sldId="2147481659"/>
            <ac:spMk id="30" creationId="{470BE1FF-5076-37F6-9A3C-A375BF797E48}"/>
          </ac:spMkLst>
        </pc:spChg>
        <pc:spChg chg="mod">
          <ac:chgData name="Kristen Siegle" userId="69d84e90-8d4d-4d9f-bd00-ea15efd749de" providerId="ADAL" clId="{F4AAA4A4-2926-0C4D-921B-EA9456A613E5}" dt="2024-04-02T18:12:26.157" v="227" actId="2710"/>
          <ac:spMkLst>
            <pc:docMk/>
            <pc:sldMk cId="2978131329" sldId="2147481659"/>
            <ac:spMk id="31" creationId="{EB83E641-A610-45BF-A778-EB1167E49148}"/>
          </ac:spMkLst>
        </pc:spChg>
        <pc:picChg chg="mod">
          <ac:chgData name="Kristen Siegle" userId="69d84e90-8d4d-4d9f-bd00-ea15efd749de" providerId="ADAL" clId="{F4AAA4A4-2926-0C4D-921B-EA9456A613E5}" dt="2024-04-02T18:13:03.900" v="236" actId="1036"/>
          <ac:picMkLst>
            <pc:docMk/>
            <pc:sldMk cId="2978131329" sldId="2147481659"/>
            <ac:picMk id="5" creationId="{D002D46B-FA08-07C7-6DE6-2E126E248A78}"/>
          </ac:picMkLst>
        </pc:picChg>
      </pc:sldChg>
      <pc:sldChg chg="addSp delSp modSp mod">
        <pc:chgData name="Kristen Siegle" userId="69d84e90-8d4d-4d9f-bd00-ea15efd749de" providerId="ADAL" clId="{F4AAA4A4-2926-0C4D-921B-EA9456A613E5}" dt="2024-04-08T21:15:36.928" v="361" actId="20577"/>
        <pc:sldMkLst>
          <pc:docMk/>
          <pc:sldMk cId="829048042" sldId="2147481661"/>
        </pc:sldMkLst>
        <pc:spChg chg="del mod topLvl">
          <ac:chgData name="Kristen Siegle" userId="69d84e90-8d4d-4d9f-bd00-ea15efd749de" providerId="ADAL" clId="{F4AAA4A4-2926-0C4D-921B-EA9456A613E5}" dt="2024-04-02T18:01:09.058" v="64" actId="478"/>
          <ac:spMkLst>
            <pc:docMk/>
            <pc:sldMk cId="829048042" sldId="2147481661"/>
            <ac:spMk id="3" creationId="{28FCD3D3-12DC-B0DC-B41F-F152B3A6BF80}"/>
          </ac:spMkLst>
        </pc:spChg>
        <pc:spChg chg="del mod topLvl">
          <ac:chgData name="Kristen Siegle" userId="69d84e90-8d4d-4d9f-bd00-ea15efd749de" providerId="ADAL" clId="{F4AAA4A4-2926-0C4D-921B-EA9456A613E5}" dt="2024-04-02T17:51:04.199" v="6" actId="478"/>
          <ac:spMkLst>
            <pc:docMk/>
            <pc:sldMk cId="829048042" sldId="2147481661"/>
            <ac:spMk id="5" creationId="{914A4F7A-B4B5-D225-7758-43B9D25CCD2E}"/>
          </ac:spMkLst>
        </pc:spChg>
        <pc:spChg chg="del mod topLvl">
          <ac:chgData name="Kristen Siegle" userId="69d84e90-8d4d-4d9f-bd00-ea15efd749de" providerId="ADAL" clId="{F4AAA4A4-2926-0C4D-921B-EA9456A613E5}" dt="2024-04-02T17:51:04.199" v="6" actId="478"/>
          <ac:spMkLst>
            <pc:docMk/>
            <pc:sldMk cId="829048042" sldId="2147481661"/>
            <ac:spMk id="6" creationId="{C836769A-5256-6602-DD89-3F1F59F2D1C2}"/>
          </ac:spMkLst>
        </pc:spChg>
        <pc:spChg chg="del mod topLvl">
          <ac:chgData name="Kristen Siegle" userId="69d84e90-8d4d-4d9f-bd00-ea15efd749de" providerId="ADAL" clId="{F4AAA4A4-2926-0C4D-921B-EA9456A613E5}" dt="2024-04-02T17:51:04.199" v="6" actId="478"/>
          <ac:spMkLst>
            <pc:docMk/>
            <pc:sldMk cId="829048042" sldId="2147481661"/>
            <ac:spMk id="11" creationId="{A03F5CB7-4EB9-BAAB-7B3B-F02F6D4F3973}"/>
          </ac:spMkLst>
        </pc:spChg>
        <pc:spChg chg="del mod topLvl">
          <ac:chgData name="Kristen Siegle" userId="69d84e90-8d4d-4d9f-bd00-ea15efd749de" providerId="ADAL" clId="{F4AAA4A4-2926-0C4D-921B-EA9456A613E5}" dt="2024-04-02T17:51:04.199" v="6" actId="478"/>
          <ac:spMkLst>
            <pc:docMk/>
            <pc:sldMk cId="829048042" sldId="2147481661"/>
            <ac:spMk id="18" creationId="{0C346944-6A05-F85A-4A49-501D78776AA9}"/>
          </ac:spMkLst>
        </pc:spChg>
        <pc:spChg chg="mod topLvl">
          <ac:chgData name="Kristen Siegle" userId="69d84e90-8d4d-4d9f-bd00-ea15efd749de" providerId="ADAL" clId="{F4AAA4A4-2926-0C4D-921B-EA9456A613E5}" dt="2024-04-02T18:30:54.727" v="248" actId="1076"/>
          <ac:spMkLst>
            <pc:docMk/>
            <pc:sldMk cId="829048042" sldId="2147481661"/>
            <ac:spMk id="19" creationId="{DB175AF1-F113-7D4B-51AD-98DD112FC64D}"/>
          </ac:spMkLst>
        </pc:spChg>
        <pc:spChg chg="mod topLvl">
          <ac:chgData name="Kristen Siegle" userId="69d84e90-8d4d-4d9f-bd00-ea15efd749de" providerId="ADAL" clId="{F4AAA4A4-2926-0C4D-921B-EA9456A613E5}" dt="2024-04-02T18:30:49.296" v="246" actId="1076"/>
          <ac:spMkLst>
            <pc:docMk/>
            <pc:sldMk cId="829048042" sldId="2147481661"/>
            <ac:spMk id="20" creationId="{361A4354-10C6-C11D-2DC8-D46B11F0B27B}"/>
          </ac:spMkLst>
        </pc:spChg>
        <pc:spChg chg="add mod">
          <ac:chgData name="Kristen Siegle" userId="69d84e90-8d4d-4d9f-bd00-ea15efd749de" providerId="ADAL" clId="{F4AAA4A4-2926-0C4D-921B-EA9456A613E5}" dt="2024-04-02T17:57:32.808" v="34"/>
          <ac:spMkLst>
            <pc:docMk/>
            <pc:sldMk cId="829048042" sldId="2147481661"/>
            <ac:spMk id="22" creationId="{D1145A38-33EE-F3B3-E5E8-FC704882F001}"/>
          </ac:spMkLst>
        </pc:spChg>
        <pc:spChg chg="add mod">
          <ac:chgData name="Kristen Siegle" userId="69d84e90-8d4d-4d9f-bd00-ea15efd749de" providerId="ADAL" clId="{F4AAA4A4-2926-0C4D-921B-EA9456A613E5}" dt="2024-04-02T17:57:32.808" v="34"/>
          <ac:spMkLst>
            <pc:docMk/>
            <pc:sldMk cId="829048042" sldId="2147481661"/>
            <ac:spMk id="23" creationId="{817464F8-11BB-A0F4-C6B8-53038EB3AD92}"/>
          </ac:spMkLst>
        </pc:spChg>
        <pc:spChg chg="add mod">
          <ac:chgData name="Kristen Siegle" userId="69d84e90-8d4d-4d9f-bd00-ea15efd749de" providerId="ADAL" clId="{F4AAA4A4-2926-0C4D-921B-EA9456A613E5}" dt="2024-04-02T17:57:32.808" v="34"/>
          <ac:spMkLst>
            <pc:docMk/>
            <pc:sldMk cId="829048042" sldId="2147481661"/>
            <ac:spMk id="24" creationId="{3668A8F6-2992-10B0-34C9-611DE061406B}"/>
          </ac:spMkLst>
        </pc:spChg>
        <pc:spChg chg="add mod">
          <ac:chgData name="Kristen Siegle" userId="69d84e90-8d4d-4d9f-bd00-ea15efd749de" providerId="ADAL" clId="{F4AAA4A4-2926-0C4D-921B-EA9456A613E5}" dt="2024-04-08T21:15:36.928" v="361" actId="20577"/>
          <ac:spMkLst>
            <pc:docMk/>
            <pc:sldMk cId="829048042" sldId="2147481661"/>
            <ac:spMk id="25" creationId="{B302CC59-FB01-02BD-B202-B35287C15A10}"/>
          </ac:spMkLst>
        </pc:spChg>
        <pc:spChg chg="add mod">
          <ac:chgData name="Kristen Siegle" userId="69d84e90-8d4d-4d9f-bd00-ea15efd749de" providerId="ADAL" clId="{F4AAA4A4-2926-0C4D-921B-EA9456A613E5}" dt="2024-04-02T19:24:47.820" v="301" actId="1076"/>
          <ac:spMkLst>
            <pc:docMk/>
            <pc:sldMk cId="829048042" sldId="2147481661"/>
            <ac:spMk id="26" creationId="{0432CA50-5DD7-AD27-9184-C045041022CB}"/>
          </ac:spMkLst>
        </pc:spChg>
        <pc:spChg chg="add mod">
          <ac:chgData name="Kristen Siegle" userId="69d84e90-8d4d-4d9f-bd00-ea15efd749de" providerId="ADAL" clId="{F4AAA4A4-2926-0C4D-921B-EA9456A613E5}" dt="2024-04-02T19:33:53.319" v="312" actId="1036"/>
          <ac:spMkLst>
            <pc:docMk/>
            <pc:sldMk cId="829048042" sldId="2147481661"/>
            <ac:spMk id="27" creationId="{B281C062-008D-CDB3-286C-401F130423BB}"/>
          </ac:spMkLst>
        </pc:spChg>
        <pc:spChg chg="add mod">
          <ac:chgData name="Kristen Siegle" userId="69d84e90-8d4d-4d9f-bd00-ea15efd749de" providerId="ADAL" clId="{F4AAA4A4-2926-0C4D-921B-EA9456A613E5}" dt="2024-04-02T21:55:57.957" v="354" actId="20577"/>
          <ac:spMkLst>
            <pc:docMk/>
            <pc:sldMk cId="829048042" sldId="2147481661"/>
            <ac:spMk id="28" creationId="{03B91A88-3C0A-F9F8-41D5-B6F6FC4A7FD3}"/>
          </ac:spMkLst>
        </pc:spChg>
        <pc:spChg chg="add mod">
          <ac:chgData name="Kristen Siegle" userId="69d84e90-8d4d-4d9f-bd00-ea15efd749de" providerId="ADAL" clId="{F4AAA4A4-2926-0C4D-921B-EA9456A613E5}" dt="2024-04-02T18:46:15.390" v="292"/>
          <ac:spMkLst>
            <pc:docMk/>
            <pc:sldMk cId="829048042" sldId="2147481661"/>
            <ac:spMk id="29" creationId="{C8A5431C-5714-1BF0-10BA-3E1DFB1C4701}"/>
          </ac:spMkLst>
        </pc:spChg>
        <pc:spChg chg="mod topLvl">
          <ac:chgData name="Kristen Siegle" userId="69d84e90-8d4d-4d9f-bd00-ea15efd749de" providerId="ADAL" clId="{F4AAA4A4-2926-0C4D-921B-EA9456A613E5}" dt="2024-04-02T17:59:11.881" v="45" actId="165"/>
          <ac:spMkLst>
            <pc:docMk/>
            <pc:sldMk cId="829048042" sldId="2147481661"/>
            <ac:spMk id="31" creationId="{504BEF15-4CDC-1577-B9D1-E87DB4C6A1D9}"/>
          </ac:spMkLst>
        </pc:spChg>
        <pc:spChg chg="mod topLvl">
          <ac:chgData name="Kristen Siegle" userId="69d84e90-8d4d-4d9f-bd00-ea15efd749de" providerId="ADAL" clId="{F4AAA4A4-2926-0C4D-921B-EA9456A613E5}" dt="2024-04-02T17:59:11.881" v="45" actId="165"/>
          <ac:spMkLst>
            <pc:docMk/>
            <pc:sldMk cId="829048042" sldId="2147481661"/>
            <ac:spMk id="32" creationId="{1D5DE931-A692-2F11-1754-3B7C6625DDDA}"/>
          </ac:spMkLst>
        </pc:spChg>
        <pc:spChg chg="mod topLvl">
          <ac:chgData name="Kristen Siegle" userId="69d84e90-8d4d-4d9f-bd00-ea15efd749de" providerId="ADAL" clId="{F4AAA4A4-2926-0C4D-921B-EA9456A613E5}" dt="2024-04-02T17:59:11.881" v="45" actId="165"/>
          <ac:spMkLst>
            <pc:docMk/>
            <pc:sldMk cId="829048042" sldId="2147481661"/>
            <ac:spMk id="33" creationId="{E10F0D2C-6B80-93FC-6AA0-FB6AAD497FDE}"/>
          </ac:spMkLst>
        </pc:spChg>
        <pc:spChg chg="mod topLvl">
          <ac:chgData name="Kristen Siegle" userId="69d84e90-8d4d-4d9f-bd00-ea15efd749de" providerId="ADAL" clId="{F4AAA4A4-2926-0C4D-921B-EA9456A613E5}" dt="2024-04-02T17:59:11.881" v="45" actId="165"/>
          <ac:spMkLst>
            <pc:docMk/>
            <pc:sldMk cId="829048042" sldId="2147481661"/>
            <ac:spMk id="34" creationId="{152FDA6D-D587-D79E-B7A0-6C7815042D4A}"/>
          </ac:spMkLst>
        </pc:spChg>
        <pc:spChg chg="mod topLvl">
          <ac:chgData name="Kristen Siegle" userId="69d84e90-8d4d-4d9f-bd00-ea15efd749de" providerId="ADAL" clId="{F4AAA4A4-2926-0C4D-921B-EA9456A613E5}" dt="2024-04-02T17:59:11.881" v="45" actId="165"/>
          <ac:spMkLst>
            <pc:docMk/>
            <pc:sldMk cId="829048042" sldId="2147481661"/>
            <ac:spMk id="36" creationId="{E77A8FB1-2395-C2D7-42EF-C2877E9FCF7D}"/>
          </ac:spMkLst>
        </pc:spChg>
        <pc:spChg chg="mod topLvl">
          <ac:chgData name="Kristen Siegle" userId="69d84e90-8d4d-4d9f-bd00-ea15efd749de" providerId="ADAL" clId="{F4AAA4A4-2926-0C4D-921B-EA9456A613E5}" dt="2024-04-02T17:59:11.881" v="45" actId="165"/>
          <ac:spMkLst>
            <pc:docMk/>
            <pc:sldMk cId="829048042" sldId="2147481661"/>
            <ac:spMk id="37" creationId="{1CB1847F-FF61-C3AF-6BED-1BF4BE7F751E}"/>
          </ac:spMkLst>
        </pc:spChg>
        <pc:spChg chg="mod topLvl">
          <ac:chgData name="Kristen Siegle" userId="69d84e90-8d4d-4d9f-bd00-ea15efd749de" providerId="ADAL" clId="{F4AAA4A4-2926-0C4D-921B-EA9456A613E5}" dt="2024-04-02T17:59:11.881" v="45" actId="165"/>
          <ac:spMkLst>
            <pc:docMk/>
            <pc:sldMk cId="829048042" sldId="2147481661"/>
            <ac:spMk id="39" creationId="{F376F34C-06C1-B820-07EB-A84BB519F975}"/>
          </ac:spMkLst>
        </pc:spChg>
        <pc:spChg chg="mod topLvl">
          <ac:chgData name="Kristen Siegle" userId="69d84e90-8d4d-4d9f-bd00-ea15efd749de" providerId="ADAL" clId="{F4AAA4A4-2926-0C4D-921B-EA9456A613E5}" dt="2024-04-02T17:59:11.881" v="45" actId="165"/>
          <ac:spMkLst>
            <pc:docMk/>
            <pc:sldMk cId="829048042" sldId="2147481661"/>
            <ac:spMk id="40" creationId="{0CB4F6AD-DC9A-BC04-F94A-05B7E121C698}"/>
          </ac:spMkLst>
        </pc:spChg>
        <pc:spChg chg="mod">
          <ac:chgData name="Kristen Siegle" userId="69d84e90-8d4d-4d9f-bd00-ea15efd749de" providerId="ADAL" clId="{F4AAA4A4-2926-0C4D-921B-EA9456A613E5}" dt="2024-04-02T17:59:41.045" v="48"/>
          <ac:spMkLst>
            <pc:docMk/>
            <pc:sldMk cId="829048042" sldId="2147481661"/>
            <ac:spMk id="44" creationId="{193658A3-D7BB-B4FF-D839-FF0B8464841F}"/>
          </ac:spMkLst>
        </pc:spChg>
        <pc:spChg chg="mod">
          <ac:chgData name="Kristen Siegle" userId="69d84e90-8d4d-4d9f-bd00-ea15efd749de" providerId="ADAL" clId="{F4AAA4A4-2926-0C4D-921B-EA9456A613E5}" dt="2024-04-02T17:59:41.045" v="48"/>
          <ac:spMkLst>
            <pc:docMk/>
            <pc:sldMk cId="829048042" sldId="2147481661"/>
            <ac:spMk id="45" creationId="{B40536C3-BF99-4808-5F91-027025DFA5F7}"/>
          </ac:spMkLst>
        </pc:spChg>
        <pc:spChg chg="mod">
          <ac:chgData name="Kristen Siegle" userId="69d84e90-8d4d-4d9f-bd00-ea15efd749de" providerId="ADAL" clId="{F4AAA4A4-2926-0C4D-921B-EA9456A613E5}" dt="2024-04-02T17:59:41.045" v="48"/>
          <ac:spMkLst>
            <pc:docMk/>
            <pc:sldMk cId="829048042" sldId="2147481661"/>
            <ac:spMk id="46" creationId="{1FDD7395-2D2F-0055-C11B-6CBE551AB41A}"/>
          </ac:spMkLst>
        </pc:spChg>
        <pc:spChg chg="mod">
          <ac:chgData name="Kristen Siegle" userId="69d84e90-8d4d-4d9f-bd00-ea15efd749de" providerId="ADAL" clId="{F4AAA4A4-2926-0C4D-921B-EA9456A613E5}" dt="2024-04-02T17:59:41.045" v="48"/>
          <ac:spMkLst>
            <pc:docMk/>
            <pc:sldMk cId="829048042" sldId="2147481661"/>
            <ac:spMk id="47" creationId="{C38CA103-16E8-72E7-BDA0-0E273A266EC2}"/>
          </ac:spMkLst>
        </pc:spChg>
        <pc:spChg chg="mod">
          <ac:chgData name="Kristen Siegle" userId="69d84e90-8d4d-4d9f-bd00-ea15efd749de" providerId="ADAL" clId="{F4AAA4A4-2926-0C4D-921B-EA9456A613E5}" dt="2024-04-02T17:59:41.045" v="48"/>
          <ac:spMkLst>
            <pc:docMk/>
            <pc:sldMk cId="829048042" sldId="2147481661"/>
            <ac:spMk id="49" creationId="{5E3FBF03-BD2A-94EF-0C4F-40086F00F881}"/>
          </ac:spMkLst>
        </pc:spChg>
        <pc:spChg chg="mod">
          <ac:chgData name="Kristen Siegle" userId="69d84e90-8d4d-4d9f-bd00-ea15efd749de" providerId="ADAL" clId="{F4AAA4A4-2926-0C4D-921B-EA9456A613E5}" dt="2024-04-02T17:59:41.045" v="48"/>
          <ac:spMkLst>
            <pc:docMk/>
            <pc:sldMk cId="829048042" sldId="2147481661"/>
            <ac:spMk id="50" creationId="{84032930-B601-B319-9A90-FC132D71D7C4}"/>
          </ac:spMkLst>
        </pc:spChg>
        <pc:spChg chg="mod">
          <ac:chgData name="Kristen Siegle" userId="69d84e90-8d4d-4d9f-bd00-ea15efd749de" providerId="ADAL" clId="{F4AAA4A4-2926-0C4D-921B-EA9456A613E5}" dt="2024-04-02T17:59:41.045" v="48"/>
          <ac:spMkLst>
            <pc:docMk/>
            <pc:sldMk cId="829048042" sldId="2147481661"/>
            <ac:spMk id="52" creationId="{8CB2F706-BC56-5489-0D37-98801FC514DA}"/>
          </ac:spMkLst>
        </pc:spChg>
        <pc:spChg chg="mod">
          <ac:chgData name="Kristen Siegle" userId="69d84e90-8d4d-4d9f-bd00-ea15efd749de" providerId="ADAL" clId="{F4AAA4A4-2926-0C4D-921B-EA9456A613E5}" dt="2024-04-02T17:59:41.045" v="48"/>
          <ac:spMkLst>
            <pc:docMk/>
            <pc:sldMk cId="829048042" sldId="2147481661"/>
            <ac:spMk id="53" creationId="{68F13024-AFA6-350C-8AB8-CABC4B0B59EF}"/>
          </ac:spMkLst>
        </pc:spChg>
        <pc:spChg chg="add mod">
          <ac:chgData name="Kristen Siegle" userId="69d84e90-8d4d-4d9f-bd00-ea15efd749de" providerId="ADAL" clId="{F4AAA4A4-2926-0C4D-921B-EA9456A613E5}" dt="2024-04-02T18:44:37.774" v="290" actId="20577"/>
          <ac:spMkLst>
            <pc:docMk/>
            <pc:sldMk cId="829048042" sldId="2147481661"/>
            <ac:spMk id="55" creationId="{BE25774B-C140-F769-EEC6-833314DE0B58}"/>
          </ac:spMkLst>
        </pc:spChg>
        <pc:spChg chg="add mod">
          <ac:chgData name="Kristen Siegle" userId="69d84e90-8d4d-4d9f-bd00-ea15efd749de" providerId="ADAL" clId="{F4AAA4A4-2926-0C4D-921B-EA9456A613E5}" dt="2024-04-02T18:47:04.414" v="300" actId="1035"/>
          <ac:spMkLst>
            <pc:docMk/>
            <pc:sldMk cId="829048042" sldId="2147481661"/>
            <ac:spMk id="58" creationId="{D35D7EFE-9BA6-F028-2BE6-BA84301F945F}"/>
          </ac:spMkLst>
        </pc:spChg>
        <pc:grpChg chg="add del mod">
          <ac:chgData name="Kristen Siegle" userId="69d84e90-8d4d-4d9f-bd00-ea15efd749de" providerId="ADAL" clId="{F4AAA4A4-2926-0C4D-921B-EA9456A613E5}" dt="2024-04-02T17:50:40.467" v="5" actId="165"/>
          <ac:grpSpMkLst>
            <pc:docMk/>
            <pc:sldMk cId="829048042" sldId="2147481661"/>
            <ac:grpSpMk id="2" creationId="{B17EF49D-8A26-DAB3-6DAC-2BD025CCAB4F}"/>
          </ac:grpSpMkLst>
        </pc:grpChg>
        <pc:grpChg chg="add del mod">
          <ac:chgData name="Kristen Siegle" userId="69d84e90-8d4d-4d9f-bd00-ea15efd749de" providerId="ADAL" clId="{F4AAA4A4-2926-0C4D-921B-EA9456A613E5}" dt="2024-04-02T17:59:11.881" v="45" actId="165"/>
          <ac:grpSpMkLst>
            <pc:docMk/>
            <pc:sldMk cId="829048042" sldId="2147481661"/>
            <ac:grpSpMk id="30" creationId="{E947AF14-DEED-E027-2238-517F2A8F533C}"/>
          </ac:grpSpMkLst>
        </pc:grpChg>
        <pc:grpChg chg="add">
          <ac:chgData name="Kristen Siegle" userId="69d84e90-8d4d-4d9f-bd00-ea15efd749de" providerId="ADAL" clId="{F4AAA4A4-2926-0C4D-921B-EA9456A613E5}" dt="2024-04-02T17:59:20.282" v="46" actId="164"/>
          <ac:grpSpMkLst>
            <pc:docMk/>
            <pc:sldMk cId="829048042" sldId="2147481661"/>
            <ac:grpSpMk id="42" creationId="{A5F38B68-ED59-9293-9547-258DCE046C2B}"/>
          </ac:grpSpMkLst>
        </pc:grpChg>
        <pc:grpChg chg="add del mod">
          <ac:chgData name="Kristen Siegle" userId="69d84e90-8d4d-4d9f-bd00-ea15efd749de" providerId="ADAL" clId="{F4AAA4A4-2926-0C4D-921B-EA9456A613E5}" dt="2024-04-02T17:59:43.904" v="49" actId="478"/>
          <ac:grpSpMkLst>
            <pc:docMk/>
            <pc:sldMk cId="829048042" sldId="2147481661"/>
            <ac:grpSpMk id="43" creationId="{D40AD7EA-27AD-C0FC-C05C-25F68246DD4A}"/>
          </ac:grpSpMkLst>
        </pc:grpChg>
        <pc:picChg chg="add mod">
          <ac:chgData name="Kristen Siegle" userId="69d84e90-8d4d-4d9f-bd00-ea15efd749de" providerId="ADAL" clId="{F4AAA4A4-2926-0C4D-921B-EA9456A613E5}" dt="2024-04-02T19:33:37.847" v="310" actId="1076"/>
          <ac:picMkLst>
            <pc:docMk/>
            <pc:sldMk cId="829048042" sldId="2147481661"/>
            <ac:picMk id="3" creationId="{8C6BC704-B250-E824-40A0-310B085E8E31}"/>
          </ac:picMkLst>
        </pc:picChg>
        <pc:picChg chg="mod topLvl">
          <ac:chgData name="Kristen Siegle" userId="69d84e90-8d4d-4d9f-bd00-ea15efd749de" providerId="ADAL" clId="{F4AAA4A4-2926-0C4D-921B-EA9456A613E5}" dt="2024-04-02T19:32:48.420" v="303" actId="14826"/>
          <ac:picMkLst>
            <pc:docMk/>
            <pc:sldMk cId="829048042" sldId="2147481661"/>
            <ac:picMk id="4" creationId="{73B1AA5D-940E-4B18-7E17-7FD654F1FCDB}"/>
          </ac:picMkLst>
        </pc:picChg>
        <pc:picChg chg="del mod topLvl">
          <ac:chgData name="Kristen Siegle" userId="69d84e90-8d4d-4d9f-bd00-ea15efd749de" providerId="ADAL" clId="{F4AAA4A4-2926-0C4D-921B-EA9456A613E5}" dt="2024-04-02T17:51:04.199" v="6" actId="478"/>
          <ac:picMkLst>
            <pc:docMk/>
            <pc:sldMk cId="829048042" sldId="2147481661"/>
            <ac:picMk id="7" creationId="{990473AA-630F-8D62-865F-12EB8D816C72}"/>
          </ac:picMkLst>
        </pc:picChg>
        <pc:picChg chg="del mod topLvl">
          <ac:chgData name="Kristen Siegle" userId="69d84e90-8d4d-4d9f-bd00-ea15efd749de" providerId="ADAL" clId="{F4AAA4A4-2926-0C4D-921B-EA9456A613E5}" dt="2024-04-02T17:51:04.199" v="6" actId="478"/>
          <ac:picMkLst>
            <pc:docMk/>
            <pc:sldMk cId="829048042" sldId="2147481661"/>
            <ac:picMk id="8" creationId="{72D5BF1F-193D-A1E0-144F-191943D772F4}"/>
          </ac:picMkLst>
        </pc:picChg>
        <pc:picChg chg="del mod topLvl">
          <ac:chgData name="Kristen Siegle" userId="69d84e90-8d4d-4d9f-bd00-ea15efd749de" providerId="ADAL" clId="{F4AAA4A4-2926-0C4D-921B-EA9456A613E5}" dt="2024-04-02T17:51:04.199" v="6" actId="478"/>
          <ac:picMkLst>
            <pc:docMk/>
            <pc:sldMk cId="829048042" sldId="2147481661"/>
            <ac:picMk id="9" creationId="{CD957FAC-AA1A-7F5A-9DAF-AD0A3474CE56}"/>
          </ac:picMkLst>
        </pc:picChg>
        <pc:picChg chg="del mod topLvl">
          <ac:chgData name="Kristen Siegle" userId="69d84e90-8d4d-4d9f-bd00-ea15efd749de" providerId="ADAL" clId="{F4AAA4A4-2926-0C4D-921B-EA9456A613E5}" dt="2024-04-02T17:51:04.199" v="6" actId="478"/>
          <ac:picMkLst>
            <pc:docMk/>
            <pc:sldMk cId="829048042" sldId="2147481661"/>
            <ac:picMk id="10" creationId="{2FE26BD2-5E1A-75E6-B050-6AFDF32C9CE0}"/>
          </ac:picMkLst>
        </pc:picChg>
        <pc:picChg chg="del mod topLvl">
          <ac:chgData name="Kristen Siegle" userId="69d84e90-8d4d-4d9f-bd00-ea15efd749de" providerId="ADAL" clId="{F4AAA4A4-2926-0C4D-921B-EA9456A613E5}" dt="2024-04-02T17:51:04.199" v="6" actId="478"/>
          <ac:picMkLst>
            <pc:docMk/>
            <pc:sldMk cId="829048042" sldId="2147481661"/>
            <ac:picMk id="12" creationId="{00C9AD6D-F080-E04A-1EDD-5C5CA20FB501}"/>
          </ac:picMkLst>
        </pc:picChg>
        <pc:picChg chg="del mod topLvl">
          <ac:chgData name="Kristen Siegle" userId="69d84e90-8d4d-4d9f-bd00-ea15efd749de" providerId="ADAL" clId="{F4AAA4A4-2926-0C4D-921B-EA9456A613E5}" dt="2024-04-02T17:51:04.199" v="6" actId="478"/>
          <ac:picMkLst>
            <pc:docMk/>
            <pc:sldMk cId="829048042" sldId="2147481661"/>
            <ac:picMk id="13" creationId="{2FC6F840-858C-82D2-E3D1-194A70C1A3BE}"/>
          </ac:picMkLst>
        </pc:picChg>
        <pc:picChg chg="del mod topLvl">
          <ac:chgData name="Kristen Siegle" userId="69d84e90-8d4d-4d9f-bd00-ea15efd749de" providerId="ADAL" clId="{F4AAA4A4-2926-0C4D-921B-EA9456A613E5}" dt="2024-04-02T17:51:04.199" v="6" actId="478"/>
          <ac:picMkLst>
            <pc:docMk/>
            <pc:sldMk cId="829048042" sldId="2147481661"/>
            <ac:picMk id="14" creationId="{B1977396-A73A-5622-3759-F3CB90241338}"/>
          </ac:picMkLst>
        </pc:picChg>
        <pc:picChg chg="del mod topLvl">
          <ac:chgData name="Kristen Siegle" userId="69d84e90-8d4d-4d9f-bd00-ea15efd749de" providerId="ADAL" clId="{F4AAA4A4-2926-0C4D-921B-EA9456A613E5}" dt="2024-04-02T17:51:04.199" v="6" actId="478"/>
          <ac:picMkLst>
            <pc:docMk/>
            <pc:sldMk cId="829048042" sldId="2147481661"/>
            <ac:picMk id="15" creationId="{C76877A3-B3D2-0C5E-0FDB-E3D15AD75897}"/>
          </ac:picMkLst>
        </pc:picChg>
        <pc:picChg chg="del mod topLvl">
          <ac:chgData name="Kristen Siegle" userId="69d84e90-8d4d-4d9f-bd00-ea15efd749de" providerId="ADAL" clId="{F4AAA4A4-2926-0C4D-921B-EA9456A613E5}" dt="2024-04-02T17:51:04.199" v="6" actId="478"/>
          <ac:picMkLst>
            <pc:docMk/>
            <pc:sldMk cId="829048042" sldId="2147481661"/>
            <ac:picMk id="16" creationId="{1F542A9E-C9F5-6740-7BA2-D7E0959DD144}"/>
          </ac:picMkLst>
        </pc:picChg>
        <pc:picChg chg="del mod topLvl">
          <ac:chgData name="Kristen Siegle" userId="69d84e90-8d4d-4d9f-bd00-ea15efd749de" providerId="ADAL" clId="{F4AAA4A4-2926-0C4D-921B-EA9456A613E5}" dt="2024-04-02T17:51:04.199" v="6" actId="478"/>
          <ac:picMkLst>
            <pc:docMk/>
            <pc:sldMk cId="829048042" sldId="2147481661"/>
            <ac:picMk id="17" creationId="{2AFA7CCA-E32C-E320-CDF5-F54A8C4DDC08}"/>
          </ac:picMkLst>
        </pc:picChg>
        <pc:picChg chg="add mod">
          <ac:chgData name="Kristen Siegle" userId="69d84e90-8d4d-4d9f-bd00-ea15efd749de" providerId="ADAL" clId="{F4AAA4A4-2926-0C4D-921B-EA9456A613E5}" dt="2024-04-02T17:57:32.808" v="34"/>
          <ac:picMkLst>
            <pc:docMk/>
            <pc:sldMk cId="829048042" sldId="2147481661"/>
            <ac:picMk id="21" creationId="{90CCD649-B1D3-9FF1-ECDE-16F5DC7C86EE}"/>
          </ac:picMkLst>
        </pc:picChg>
        <pc:picChg chg="mod topLvl">
          <ac:chgData name="Kristen Siegle" userId="69d84e90-8d4d-4d9f-bd00-ea15efd749de" providerId="ADAL" clId="{F4AAA4A4-2926-0C4D-921B-EA9456A613E5}" dt="2024-04-02T17:59:11.881" v="45" actId="165"/>
          <ac:picMkLst>
            <pc:docMk/>
            <pc:sldMk cId="829048042" sldId="2147481661"/>
            <ac:picMk id="35" creationId="{2F37BA23-48DB-6409-C15D-DDFD931CFDB3}"/>
          </ac:picMkLst>
        </pc:picChg>
        <pc:picChg chg="mod topLvl">
          <ac:chgData name="Kristen Siegle" userId="69d84e90-8d4d-4d9f-bd00-ea15efd749de" providerId="ADAL" clId="{F4AAA4A4-2926-0C4D-921B-EA9456A613E5}" dt="2024-04-02T17:59:11.881" v="45" actId="165"/>
          <ac:picMkLst>
            <pc:docMk/>
            <pc:sldMk cId="829048042" sldId="2147481661"/>
            <ac:picMk id="38" creationId="{E9767972-A448-FAAC-9C58-BA239AC42A80}"/>
          </ac:picMkLst>
        </pc:picChg>
        <pc:picChg chg="del mod topLvl">
          <ac:chgData name="Kristen Siegle" userId="69d84e90-8d4d-4d9f-bd00-ea15efd749de" providerId="ADAL" clId="{F4AAA4A4-2926-0C4D-921B-EA9456A613E5}" dt="2024-04-02T17:59:28.856" v="47" actId="478"/>
          <ac:picMkLst>
            <pc:docMk/>
            <pc:sldMk cId="829048042" sldId="2147481661"/>
            <ac:picMk id="41" creationId="{1996178A-8177-5C1A-D2FB-46D66E0AC4D8}"/>
          </ac:picMkLst>
        </pc:picChg>
        <pc:picChg chg="mod">
          <ac:chgData name="Kristen Siegle" userId="69d84e90-8d4d-4d9f-bd00-ea15efd749de" providerId="ADAL" clId="{F4AAA4A4-2926-0C4D-921B-EA9456A613E5}" dt="2024-04-02T17:59:41.045" v="48"/>
          <ac:picMkLst>
            <pc:docMk/>
            <pc:sldMk cId="829048042" sldId="2147481661"/>
            <ac:picMk id="48" creationId="{4577DF52-2D1A-7A1D-94DB-15BAB4A9EAFE}"/>
          </ac:picMkLst>
        </pc:picChg>
        <pc:picChg chg="mod">
          <ac:chgData name="Kristen Siegle" userId="69d84e90-8d4d-4d9f-bd00-ea15efd749de" providerId="ADAL" clId="{F4AAA4A4-2926-0C4D-921B-EA9456A613E5}" dt="2024-04-02T17:59:41.045" v="48"/>
          <ac:picMkLst>
            <pc:docMk/>
            <pc:sldMk cId="829048042" sldId="2147481661"/>
            <ac:picMk id="51" creationId="{EFAAE012-BB62-9289-F942-5A9979BA2F0E}"/>
          </ac:picMkLst>
        </pc:picChg>
        <pc:picChg chg="mod">
          <ac:chgData name="Kristen Siegle" userId="69d84e90-8d4d-4d9f-bd00-ea15efd749de" providerId="ADAL" clId="{F4AAA4A4-2926-0C4D-921B-EA9456A613E5}" dt="2024-04-02T17:59:41.045" v="48"/>
          <ac:picMkLst>
            <pc:docMk/>
            <pc:sldMk cId="829048042" sldId="2147481661"/>
            <ac:picMk id="54" creationId="{E8B07EA3-F82D-4676-D5DF-22D6B7F57BA3}"/>
          </ac:picMkLst>
        </pc:picChg>
        <pc:picChg chg="add mod">
          <ac:chgData name="Kristen Siegle" userId="69d84e90-8d4d-4d9f-bd00-ea15efd749de" providerId="ADAL" clId="{F4AAA4A4-2926-0C4D-921B-EA9456A613E5}" dt="2024-04-02T18:31:16.909" v="269" actId="1037"/>
          <ac:picMkLst>
            <pc:docMk/>
            <pc:sldMk cId="829048042" sldId="2147481661"/>
            <ac:picMk id="57" creationId="{60462A86-D533-091B-A3B3-C8670D84EBB9}"/>
          </ac:picMkLst>
        </pc:picChg>
      </pc:sldChg>
      <pc:sldMasterChg chg="modSp mod">
        <pc:chgData name="Kristen Siegle" userId="69d84e90-8d4d-4d9f-bd00-ea15efd749de" providerId="ADAL" clId="{F4AAA4A4-2926-0C4D-921B-EA9456A613E5}" dt="2024-04-02T21:13:03.554" v="337" actId="735"/>
        <pc:sldMasterMkLst>
          <pc:docMk/>
          <pc:sldMasterMk cId="1036682100" sldId="2147484088"/>
        </pc:sldMasterMkLst>
        <pc:spChg chg="mod modCrop">
          <ac:chgData name="Kristen Siegle" userId="69d84e90-8d4d-4d9f-bd00-ea15efd749de" providerId="ADAL" clId="{F4AAA4A4-2926-0C4D-921B-EA9456A613E5}" dt="2024-04-02T21:12:50.818" v="336" actId="18331"/>
          <ac:spMkLst>
            <pc:docMk/>
            <pc:sldMasterMk cId="1036682100" sldId="2147484088"/>
            <ac:spMk id="13" creationId="{EAF4F9DA-1310-AA79-2C81-24B5C7430728}"/>
          </ac:spMkLst>
        </pc:spChg>
      </pc:sldMasterChg>
      <pc:sldMasterChg chg="addSp delSp modSp mod">
        <pc:chgData name="Kristen Siegle" userId="69d84e90-8d4d-4d9f-bd00-ea15efd749de" providerId="ADAL" clId="{F4AAA4A4-2926-0C4D-921B-EA9456A613E5}" dt="2024-04-02T17:54:30.394" v="27"/>
        <pc:sldMasterMkLst>
          <pc:docMk/>
          <pc:sldMasterMk cId="2785989413" sldId="2147484101"/>
        </pc:sldMasterMkLst>
        <pc:spChg chg="add del mod">
          <ac:chgData name="Kristen Siegle" userId="69d84e90-8d4d-4d9f-bd00-ea15efd749de" providerId="ADAL" clId="{F4AAA4A4-2926-0C4D-921B-EA9456A613E5}" dt="2024-04-02T17:52:00.535" v="9" actId="21"/>
          <ac:spMkLst>
            <pc:docMk/>
            <pc:sldMasterMk cId="2785989413" sldId="2147484101"/>
            <ac:spMk id="2" creationId="{E58FF246-90D3-26D9-A524-2B486455B051}"/>
          </ac:spMkLst>
        </pc:spChg>
        <pc:spChg chg="add del mod">
          <ac:chgData name="Kristen Siegle" userId="69d84e90-8d4d-4d9f-bd00-ea15efd749de" providerId="ADAL" clId="{F4AAA4A4-2926-0C4D-921B-EA9456A613E5}" dt="2024-04-02T17:53:40.703" v="20" actId="478"/>
          <ac:spMkLst>
            <pc:docMk/>
            <pc:sldMasterMk cId="2785989413" sldId="2147484101"/>
            <ac:spMk id="3" creationId="{284B7452-EAE4-4FC1-C0B2-EC031241FF92}"/>
          </ac:spMkLst>
        </pc:spChg>
        <pc:spChg chg="add mod">
          <ac:chgData name="Kristen Siegle" userId="69d84e90-8d4d-4d9f-bd00-ea15efd749de" providerId="ADAL" clId="{F4AAA4A4-2926-0C4D-921B-EA9456A613E5}" dt="2024-04-02T17:54:27.512" v="26"/>
          <ac:spMkLst>
            <pc:docMk/>
            <pc:sldMasterMk cId="2785989413" sldId="2147484101"/>
            <ac:spMk id="4" creationId="{004C8DF4-4796-8474-1F64-C71EB0636989}"/>
          </ac:spMkLst>
        </pc:spChg>
        <pc:spChg chg="add del mod">
          <ac:chgData name="Kristen Siegle" userId="69d84e90-8d4d-4d9f-bd00-ea15efd749de" providerId="ADAL" clId="{F4AAA4A4-2926-0C4D-921B-EA9456A613E5}" dt="2024-04-02T17:54:30.394" v="27"/>
          <ac:spMkLst>
            <pc:docMk/>
            <pc:sldMasterMk cId="2785989413" sldId="2147484101"/>
            <ac:spMk id="7" creationId="{D1F589F5-F37A-492A-9F66-E690E87B3ED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44105-7BF8-E141-940A-8B4A7A77671A}" type="datetimeFigureOut">
              <a:rPr lang="en-US" smtClean="0"/>
              <a:t>8/27/24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197AB-48A1-004D-BE83-6293C55B2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94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197AB-48A1-004D-BE83-6293C55B28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70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31698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174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0D8EAD-15A5-F398-CA48-94F34923B7A7}"/>
              </a:ext>
            </a:extLst>
          </p:cNvPr>
          <p:cNvSpPr/>
          <p:nvPr/>
        </p:nvSpPr>
        <p:spPr>
          <a:xfrm>
            <a:off x="-3489859" y="-4460020"/>
            <a:ext cx="15982339" cy="4425337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87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065262-BAFD-D60E-B7CD-4FBBCED35FF1}"/>
              </a:ext>
            </a:extLst>
          </p:cNvPr>
          <p:cNvSpPr/>
          <p:nvPr/>
        </p:nvSpPr>
        <p:spPr>
          <a:xfrm rot="16200000">
            <a:off x="1994357" y="3585376"/>
            <a:ext cx="15997140" cy="442124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87" dirty="0"/>
          </a:p>
        </p:txBody>
      </p:sp>
      <p:sp>
        <p:nvSpPr>
          <p:cNvPr id="2" name="Oval 2">
            <a:extLst>
              <a:ext uri="{FF2B5EF4-FFF2-40B4-BE49-F238E27FC236}">
                <a16:creationId xmlns:a16="http://schemas.microsoft.com/office/drawing/2014/main" id="{94997E42-EED7-A1DF-DE93-0A496400224B}"/>
              </a:ext>
            </a:extLst>
          </p:cNvPr>
          <p:cNvSpPr/>
          <p:nvPr userDrawn="1"/>
        </p:nvSpPr>
        <p:spPr>
          <a:xfrm rot="5400000">
            <a:off x="644909" y="-3218719"/>
            <a:ext cx="6482376" cy="7982053"/>
          </a:xfrm>
          <a:custGeom>
            <a:avLst/>
            <a:gdLst>
              <a:gd name="connsiteX0" fmla="*/ 0 w 2259106"/>
              <a:gd name="connsiteY0" fmla="*/ 1385047 h 2770094"/>
              <a:gd name="connsiteX1" fmla="*/ 1129553 w 2259106"/>
              <a:gd name="connsiteY1" fmla="*/ 0 h 2770094"/>
              <a:gd name="connsiteX2" fmla="*/ 2259106 w 2259106"/>
              <a:gd name="connsiteY2" fmla="*/ 1385047 h 2770094"/>
              <a:gd name="connsiteX3" fmla="*/ 1129553 w 2259106"/>
              <a:gd name="connsiteY3" fmla="*/ 2770094 h 2770094"/>
              <a:gd name="connsiteX4" fmla="*/ 0 w 2259106"/>
              <a:gd name="connsiteY4" fmla="*/ 1385047 h 2770094"/>
              <a:gd name="connsiteX0" fmla="*/ 0 w 2259106"/>
              <a:gd name="connsiteY0" fmla="*/ 1385145 h 2770192"/>
              <a:gd name="connsiteX1" fmla="*/ 1129553 w 2259106"/>
              <a:gd name="connsiteY1" fmla="*/ 98 h 2770192"/>
              <a:gd name="connsiteX2" fmla="*/ 2259106 w 2259106"/>
              <a:gd name="connsiteY2" fmla="*/ 1385145 h 2770192"/>
              <a:gd name="connsiteX3" fmla="*/ 1129553 w 2259106"/>
              <a:gd name="connsiteY3" fmla="*/ 2770192 h 2770192"/>
              <a:gd name="connsiteX4" fmla="*/ 0 w 2259106"/>
              <a:gd name="connsiteY4" fmla="*/ 1385145 h 2770192"/>
              <a:gd name="connsiteX0" fmla="*/ 0 w 2259106"/>
              <a:gd name="connsiteY0" fmla="*/ 1385145 h 2770290"/>
              <a:gd name="connsiteX1" fmla="*/ 1129553 w 2259106"/>
              <a:gd name="connsiteY1" fmla="*/ 98 h 2770290"/>
              <a:gd name="connsiteX2" fmla="*/ 2259106 w 2259106"/>
              <a:gd name="connsiteY2" fmla="*/ 1385145 h 2770290"/>
              <a:gd name="connsiteX3" fmla="*/ 1129553 w 2259106"/>
              <a:gd name="connsiteY3" fmla="*/ 2770192 h 2770290"/>
              <a:gd name="connsiteX4" fmla="*/ 0 w 2259106"/>
              <a:gd name="connsiteY4" fmla="*/ 1385145 h 2770290"/>
              <a:gd name="connsiteX0" fmla="*/ 0 w 2259106"/>
              <a:gd name="connsiteY0" fmla="*/ 1385145 h 2770290"/>
              <a:gd name="connsiteX1" fmla="*/ 1129553 w 2259106"/>
              <a:gd name="connsiteY1" fmla="*/ 98 h 2770290"/>
              <a:gd name="connsiteX2" fmla="*/ 2259106 w 2259106"/>
              <a:gd name="connsiteY2" fmla="*/ 1385145 h 2770290"/>
              <a:gd name="connsiteX3" fmla="*/ 1129553 w 2259106"/>
              <a:gd name="connsiteY3" fmla="*/ 2770192 h 2770290"/>
              <a:gd name="connsiteX4" fmla="*/ 0 w 2259106"/>
              <a:gd name="connsiteY4" fmla="*/ 1385145 h 2770290"/>
              <a:gd name="connsiteX0" fmla="*/ 0 w 2259106"/>
              <a:gd name="connsiteY0" fmla="*/ 1385047 h 2770192"/>
              <a:gd name="connsiteX1" fmla="*/ 1129553 w 2259106"/>
              <a:gd name="connsiteY1" fmla="*/ 0 h 2770192"/>
              <a:gd name="connsiteX2" fmla="*/ 2259106 w 2259106"/>
              <a:gd name="connsiteY2" fmla="*/ 1385047 h 2770192"/>
              <a:gd name="connsiteX3" fmla="*/ 1129553 w 2259106"/>
              <a:gd name="connsiteY3" fmla="*/ 2770094 h 2770192"/>
              <a:gd name="connsiteX4" fmla="*/ 0 w 2259106"/>
              <a:gd name="connsiteY4" fmla="*/ 1385047 h 2770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9106" h="2770192">
                <a:moveTo>
                  <a:pt x="0" y="1385047"/>
                </a:moveTo>
                <a:cubicBezTo>
                  <a:pt x="0" y="620107"/>
                  <a:pt x="277118" y="0"/>
                  <a:pt x="1129553" y="0"/>
                </a:cubicBezTo>
                <a:cubicBezTo>
                  <a:pt x="1981988" y="0"/>
                  <a:pt x="2259106" y="620107"/>
                  <a:pt x="2259106" y="1385047"/>
                </a:cubicBezTo>
                <a:cubicBezTo>
                  <a:pt x="2259106" y="2149987"/>
                  <a:pt x="2018564" y="2779238"/>
                  <a:pt x="1129553" y="2770094"/>
                </a:cubicBezTo>
                <a:cubicBezTo>
                  <a:pt x="240542" y="2760950"/>
                  <a:pt x="0" y="2149987"/>
                  <a:pt x="0" y="1385047"/>
                </a:cubicBezTo>
                <a:close/>
              </a:path>
            </a:pathLst>
          </a:cu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5158" t="13081" r="-30872" b="-24483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13D678-D911-E3E3-0559-DCBD2D50D6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4673599" y="-5894990"/>
            <a:ext cx="21309786" cy="589499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57251F-2FE3-BC46-5F55-26E7B2FDE0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6200000">
            <a:off x="-13602388" y="4759904"/>
            <a:ext cx="21309786" cy="589499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92E5D9-2D0A-49C5-DCC5-93AE5EB7D9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6200000">
            <a:off x="50043" y="4773351"/>
            <a:ext cx="21309786" cy="589499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</p:sldLayoutIdLst>
  <p:hf hdr="0" ftr="0" dt="0"/>
  <p:txStyles>
    <p:titleStyle>
      <a:lvl1pPr algn="l" defTabSz="582930" rtl="0" eaLnBrk="1" latinLnBrk="0" hangingPunct="1">
        <a:lnSpc>
          <a:spcPts val="2486"/>
        </a:lnSpc>
        <a:spcBef>
          <a:spcPct val="0"/>
        </a:spcBef>
        <a:buNone/>
        <a:defRPr sz="2040" b="0" i="0" kern="1200">
          <a:solidFill>
            <a:schemeClr val="accent2"/>
          </a:solidFill>
          <a:latin typeface="Fira Sans Medium" panose="020B0503050000020004" pitchFamily="34" charset="0"/>
          <a:ea typeface="+mj-ea"/>
          <a:cs typeface="+mj-cs"/>
        </a:defRPr>
      </a:lvl1pPr>
    </p:titleStyle>
    <p:bodyStyle>
      <a:lvl1pPr marL="0" indent="0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None/>
        <a:defRPr sz="893" kern="1200">
          <a:solidFill>
            <a:schemeClr val="tx2"/>
          </a:solidFill>
          <a:latin typeface="+mn-lt"/>
          <a:ea typeface="+mn-ea"/>
          <a:cs typeface="+mn-cs"/>
        </a:defRPr>
      </a:lvl1pPr>
      <a:lvl2pPr marL="291465" indent="0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None/>
        <a:defRPr sz="765" kern="1200">
          <a:solidFill>
            <a:schemeClr val="tx2"/>
          </a:solidFill>
          <a:latin typeface="+mn-lt"/>
          <a:ea typeface="+mn-ea"/>
          <a:cs typeface="+mn-cs"/>
        </a:defRPr>
      </a:lvl2pPr>
      <a:lvl3pPr marL="582930" indent="0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None/>
        <a:defRPr sz="765" kern="1200">
          <a:solidFill>
            <a:schemeClr val="tx2"/>
          </a:solidFill>
          <a:latin typeface="+mn-lt"/>
          <a:ea typeface="+mn-ea"/>
          <a:cs typeface="+mn-cs"/>
        </a:defRPr>
      </a:lvl3pPr>
      <a:lvl4pPr marL="874395" indent="0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None/>
        <a:defRPr sz="765" kern="1200">
          <a:solidFill>
            <a:schemeClr val="tx2"/>
          </a:solidFill>
          <a:latin typeface="+mn-lt"/>
          <a:ea typeface="+mn-ea"/>
          <a:cs typeface="+mn-cs"/>
        </a:defRPr>
      </a:lvl4pPr>
      <a:lvl5pPr marL="1165860" indent="0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None/>
        <a:defRPr sz="765" kern="1200">
          <a:solidFill>
            <a:schemeClr val="tx2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G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0D8EAD-15A5-F398-CA48-94F34923B7A7}"/>
              </a:ext>
            </a:extLst>
          </p:cNvPr>
          <p:cNvSpPr/>
          <p:nvPr/>
        </p:nvSpPr>
        <p:spPr>
          <a:xfrm>
            <a:off x="-3489859" y="-4460020"/>
            <a:ext cx="15982339" cy="4425337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87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065262-BAFD-D60E-B7CD-4FBBCED35FF1}"/>
              </a:ext>
            </a:extLst>
          </p:cNvPr>
          <p:cNvSpPr/>
          <p:nvPr/>
        </p:nvSpPr>
        <p:spPr>
          <a:xfrm rot="16200000">
            <a:off x="1994357" y="3585376"/>
            <a:ext cx="15997140" cy="442124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87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FA76B7-7E7A-A0C3-5129-97CB23F23279}"/>
              </a:ext>
            </a:extLst>
          </p:cNvPr>
          <p:cNvSpPr/>
          <p:nvPr userDrawn="1"/>
        </p:nvSpPr>
        <p:spPr>
          <a:xfrm rot="16200000">
            <a:off x="4602051" y="3155390"/>
            <a:ext cx="10058402" cy="374762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07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</p:sldLayoutIdLst>
  <p:txStyles>
    <p:titleStyle>
      <a:lvl1pPr algn="l" defTabSz="582930" rtl="0" eaLnBrk="1" latinLnBrk="0" hangingPunct="1">
        <a:lnSpc>
          <a:spcPts val="2486"/>
        </a:lnSpc>
        <a:spcBef>
          <a:spcPct val="0"/>
        </a:spcBef>
        <a:buNone/>
        <a:defRPr sz="2040" b="0" i="0" kern="1200">
          <a:solidFill>
            <a:schemeClr val="accent2"/>
          </a:solidFill>
          <a:latin typeface="Fira Sans Medium" panose="020B0503050000020004" pitchFamily="34" charset="0"/>
          <a:ea typeface="+mj-ea"/>
          <a:cs typeface="+mj-cs"/>
        </a:defRPr>
      </a:lvl1pPr>
    </p:titleStyle>
    <p:bodyStyle>
      <a:lvl1pPr marL="0" indent="0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None/>
        <a:defRPr sz="893" kern="1200">
          <a:solidFill>
            <a:schemeClr val="tx2"/>
          </a:solidFill>
          <a:latin typeface="+mn-lt"/>
          <a:ea typeface="+mn-ea"/>
          <a:cs typeface="+mn-cs"/>
        </a:defRPr>
      </a:lvl1pPr>
      <a:lvl2pPr marL="291465" indent="0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None/>
        <a:defRPr sz="765" kern="1200">
          <a:solidFill>
            <a:schemeClr val="tx2"/>
          </a:solidFill>
          <a:latin typeface="+mn-lt"/>
          <a:ea typeface="+mn-ea"/>
          <a:cs typeface="+mn-cs"/>
        </a:defRPr>
      </a:lvl2pPr>
      <a:lvl3pPr marL="582930" indent="0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None/>
        <a:defRPr sz="765" kern="1200">
          <a:solidFill>
            <a:schemeClr val="tx2"/>
          </a:solidFill>
          <a:latin typeface="+mn-lt"/>
          <a:ea typeface="+mn-ea"/>
          <a:cs typeface="+mn-cs"/>
        </a:defRPr>
      </a:lvl3pPr>
      <a:lvl4pPr marL="874395" indent="0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None/>
        <a:defRPr sz="765" kern="1200">
          <a:solidFill>
            <a:schemeClr val="tx2"/>
          </a:solidFill>
          <a:latin typeface="+mn-lt"/>
          <a:ea typeface="+mn-ea"/>
          <a:cs typeface="+mn-cs"/>
        </a:defRPr>
      </a:lvl4pPr>
      <a:lvl5pPr marL="1165860" indent="0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None/>
        <a:defRPr sz="765" kern="1200">
          <a:solidFill>
            <a:schemeClr val="tx2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G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2">
            <a:extLst>
              <a:ext uri="{FF2B5EF4-FFF2-40B4-BE49-F238E27FC236}">
                <a16:creationId xmlns:a16="http://schemas.microsoft.com/office/drawing/2014/main" id="{37E27C20-B1EF-DC3F-2F2D-0A37411C56BB}"/>
              </a:ext>
            </a:extLst>
          </p:cNvPr>
          <p:cNvSpPr/>
          <p:nvPr/>
        </p:nvSpPr>
        <p:spPr>
          <a:xfrm>
            <a:off x="5712737" y="2473692"/>
            <a:ext cx="1650435" cy="1829032"/>
          </a:xfrm>
          <a:custGeom>
            <a:avLst/>
            <a:gdLst>
              <a:gd name="connsiteX0" fmla="*/ 0 w 2259106"/>
              <a:gd name="connsiteY0" fmla="*/ 1385047 h 2770094"/>
              <a:gd name="connsiteX1" fmla="*/ 1129553 w 2259106"/>
              <a:gd name="connsiteY1" fmla="*/ 0 h 2770094"/>
              <a:gd name="connsiteX2" fmla="*/ 2259106 w 2259106"/>
              <a:gd name="connsiteY2" fmla="*/ 1385047 h 2770094"/>
              <a:gd name="connsiteX3" fmla="*/ 1129553 w 2259106"/>
              <a:gd name="connsiteY3" fmla="*/ 2770094 h 2770094"/>
              <a:gd name="connsiteX4" fmla="*/ 0 w 2259106"/>
              <a:gd name="connsiteY4" fmla="*/ 1385047 h 2770094"/>
              <a:gd name="connsiteX0" fmla="*/ 0 w 2259106"/>
              <a:gd name="connsiteY0" fmla="*/ 1385145 h 2770192"/>
              <a:gd name="connsiteX1" fmla="*/ 1129553 w 2259106"/>
              <a:gd name="connsiteY1" fmla="*/ 98 h 2770192"/>
              <a:gd name="connsiteX2" fmla="*/ 2259106 w 2259106"/>
              <a:gd name="connsiteY2" fmla="*/ 1385145 h 2770192"/>
              <a:gd name="connsiteX3" fmla="*/ 1129553 w 2259106"/>
              <a:gd name="connsiteY3" fmla="*/ 2770192 h 2770192"/>
              <a:gd name="connsiteX4" fmla="*/ 0 w 2259106"/>
              <a:gd name="connsiteY4" fmla="*/ 1385145 h 2770192"/>
              <a:gd name="connsiteX0" fmla="*/ 0 w 2259106"/>
              <a:gd name="connsiteY0" fmla="*/ 1385145 h 2770290"/>
              <a:gd name="connsiteX1" fmla="*/ 1129553 w 2259106"/>
              <a:gd name="connsiteY1" fmla="*/ 98 h 2770290"/>
              <a:gd name="connsiteX2" fmla="*/ 2259106 w 2259106"/>
              <a:gd name="connsiteY2" fmla="*/ 1385145 h 2770290"/>
              <a:gd name="connsiteX3" fmla="*/ 1129553 w 2259106"/>
              <a:gd name="connsiteY3" fmla="*/ 2770192 h 2770290"/>
              <a:gd name="connsiteX4" fmla="*/ 0 w 2259106"/>
              <a:gd name="connsiteY4" fmla="*/ 1385145 h 2770290"/>
              <a:gd name="connsiteX0" fmla="*/ 0 w 2259106"/>
              <a:gd name="connsiteY0" fmla="*/ 1385145 h 2770290"/>
              <a:gd name="connsiteX1" fmla="*/ 1129553 w 2259106"/>
              <a:gd name="connsiteY1" fmla="*/ 98 h 2770290"/>
              <a:gd name="connsiteX2" fmla="*/ 2259106 w 2259106"/>
              <a:gd name="connsiteY2" fmla="*/ 1385145 h 2770290"/>
              <a:gd name="connsiteX3" fmla="*/ 1129553 w 2259106"/>
              <a:gd name="connsiteY3" fmla="*/ 2770192 h 2770290"/>
              <a:gd name="connsiteX4" fmla="*/ 0 w 2259106"/>
              <a:gd name="connsiteY4" fmla="*/ 1385145 h 2770290"/>
              <a:gd name="connsiteX0" fmla="*/ 0 w 2259106"/>
              <a:gd name="connsiteY0" fmla="*/ 1385047 h 2770192"/>
              <a:gd name="connsiteX1" fmla="*/ 1129553 w 2259106"/>
              <a:gd name="connsiteY1" fmla="*/ 0 h 2770192"/>
              <a:gd name="connsiteX2" fmla="*/ 2259106 w 2259106"/>
              <a:gd name="connsiteY2" fmla="*/ 1385047 h 2770192"/>
              <a:gd name="connsiteX3" fmla="*/ 1129553 w 2259106"/>
              <a:gd name="connsiteY3" fmla="*/ 2770094 h 2770192"/>
              <a:gd name="connsiteX4" fmla="*/ 0 w 2259106"/>
              <a:gd name="connsiteY4" fmla="*/ 1385047 h 2770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9106" h="2770192">
                <a:moveTo>
                  <a:pt x="0" y="1385047"/>
                </a:moveTo>
                <a:cubicBezTo>
                  <a:pt x="0" y="620107"/>
                  <a:pt x="277118" y="0"/>
                  <a:pt x="1129553" y="0"/>
                </a:cubicBezTo>
                <a:cubicBezTo>
                  <a:pt x="1981988" y="0"/>
                  <a:pt x="2259106" y="620107"/>
                  <a:pt x="2259106" y="1385047"/>
                </a:cubicBezTo>
                <a:cubicBezTo>
                  <a:pt x="2259106" y="2149987"/>
                  <a:pt x="2018564" y="2779238"/>
                  <a:pt x="1129553" y="2770094"/>
                </a:cubicBezTo>
                <a:cubicBezTo>
                  <a:pt x="240542" y="2760950"/>
                  <a:pt x="0" y="2149987"/>
                  <a:pt x="0" y="1385047"/>
                </a:cubicBezTo>
                <a:close/>
              </a:path>
            </a:pathLst>
          </a:custGeom>
          <a:solidFill>
            <a:srgbClr val="FFCB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DAC6810B-E8DC-AEDD-D785-69CA0FEA5497}"/>
              </a:ext>
            </a:extLst>
          </p:cNvPr>
          <p:cNvSpPr txBox="1">
            <a:spLocks/>
          </p:cNvSpPr>
          <p:nvPr/>
        </p:nvSpPr>
        <p:spPr>
          <a:xfrm>
            <a:off x="504536" y="4216164"/>
            <a:ext cx="1977408" cy="835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777240" rtl="0" eaLnBrk="1" latinLnBrk="0" hangingPunct="1">
              <a:lnSpc>
                <a:spcPts val="8000"/>
              </a:lnSpc>
              <a:spcBef>
                <a:spcPct val="0"/>
              </a:spcBef>
              <a:buNone/>
              <a:defRPr sz="9000" b="1" i="0" kern="1200">
                <a:solidFill>
                  <a:srgbClr val="003C43"/>
                </a:solidFill>
                <a:latin typeface="Fira Sans SemiBold" panose="020B05030500000200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800" b="0" dirty="0">
                <a:latin typeface="Franklin Gothic Medium Cond" panose="020B0606030402020204" pitchFamily="34" charset="0"/>
              </a:rPr>
              <a:t>Journeys</a:t>
            </a:r>
            <a:endParaRPr lang="en-US" sz="2000" b="0" baseline="30000" dirty="0">
              <a:latin typeface="Franklin Gothic Medium" panose="020B0603020102020204" pitchFamily="34" charset="0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8CB3E76-62AA-ABA2-5798-F14CA9616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6678" y="9072354"/>
            <a:ext cx="1522775" cy="379678"/>
          </a:xfrm>
          <a:prstGeom prst="rect">
            <a:avLst/>
          </a:prstGeom>
        </p:spPr>
      </p:pic>
      <p:sp>
        <p:nvSpPr>
          <p:cNvPr id="27" name="object 8">
            <a:extLst>
              <a:ext uri="{FF2B5EF4-FFF2-40B4-BE49-F238E27FC236}">
                <a16:creationId xmlns:a16="http://schemas.microsoft.com/office/drawing/2014/main" id="{C6B01052-202C-4DDD-4330-4E2FEA2755C5}"/>
              </a:ext>
            </a:extLst>
          </p:cNvPr>
          <p:cNvSpPr txBox="1"/>
          <p:nvPr/>
        </p:nvSpPr>
        <p:spPr>
          <a:xfrm>
            <a:off x="457200" y="8998638"/>
            <a:ext cx="1447800" cy="453394"/>
          </a:xfrm>
          <a:prstGeom prst="rect">
            <a:avLst/>
          </a:prstGeom>
          <a:solidFill>
            <a:srgbClr val="F4F1E7"/>
          </a:solidFill>
        </p:spPr>
        <p:txBody>
          <a:bodyPr vert="horz" wrap="square" lIns="0" tIns="158750" rIns="0" bIns="0" rtlCol="0">
            <a:noAutofit/>
          </a:bodyPr>
          <a:lstStyle/>
          <a:p>
            <a:pPr marL="7938" algn="ctr">
              <a:lnSpc>
                <a:spcPct val="100000"/>
              </a:lnSpc>
              <a:spcBef>
                <a:spcPts val="1250"/>
              </a:spcBef>
            </a:pPr>
            <a:r>
              <a:rPr sz="9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</a:t>
            </a:r>
            <a:r>
              <a:rPr sz="900" spc="-2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id="{470BE1FF-5076-37F6-9A3C-A375BF797E48}"/>
              </a:ext>
            </a:extLst>
          </p:cNvPr>
          <p:cNvSpPr txBox="1"/>
          <p:nvPr/>
        </p:nvSpPr>
        <p:spPr>
          <a:xfrm>
            <a:off x="486431" y="5461943"/>
            <a:ext cx="4317055" cy="2326789"/>
          </a:xfrm>
          <a:prstGeom prst="rect">
            <a:avLst/>
          </a:prstGeom>
        </p:spPr>
        <p:txBody>
          <a:bodyPr vert="horz" wrap="square" lIns="0" tIns="15240" rIns="0" bIns="0" rtlCol="0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30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When it comes to improving your health, small steps </a:t>
            </a:r>
            <a:br>
              <a:rPr lang="en-US" sz="130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 lead to big things. With Journeys, you’ll get small, achievable steps that allow you to “try on” and build </a:t>
            </a:r>
            <a:br>
              <a:rPr lang="en-US" sz="130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healthy habits that stick. 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Whether you’re looking to improve your eating habits, move more, sleep better or manage a health condition, </a:t>
            </a:r>
            <a:br>
              <a:rPr lang="en-US" sz="130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our digital coaching tool can help, and is just a click away. </a:t>
            </a:r>
          </a:p>
          <a:p>
            <a:pPr>
              <a:lnSpc>
                <a:spcPct val="150000"/>
              </a:lnSpc>
            </a:pPr>
            <a:endParaRPr lang="en-US" sz="1300" dirty="0">
              <a:solidFill>
                <a:srgbClr val="2A2A2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10">
            <a:extLst>
              <a:ext uri="{FF2B5EF4-FFF2-40B4-BE49-F238E27FC236}">
                <a16:creationId xmlns:a16="http://schemas.microsoft.com/office/drawing/2014/main" id="{EB83E641-A610-45BF-A778-EB1167E49148}"/>
              </a:ext>
            </a:extLst>
          </p:cNvPr>
          <p:cNvSpPr txBox="1"/>
          <p:nvPr/>
        </p:nvSpPr>
        <p:spPr>
          <a:xfrm>
            <a:off x="486431" y="7875142"/>
            <a:ext cx="3567621" cy="9637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1660"/>
              </a:lnSpc>
            </a:pPr>
            <a:r>
              <a:rPr lang="en-US" sz="1700" dirty="0">
                <a:solidFill>
                  <a:srgbClr val="003C43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Not a member yet?</a:t>
            </a:r>
          </a:p>
          <a:p>
            <a:pPr marL="12700">
              <a:lnSpc>
                <a:spcPct val="150000"/>
              </a:lnSpc>
            </a:pPr>
            <a:r>
              <a:rPr lang="en-US" sz="1100" spc="-1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miss out on all the fun! Get started today by going to </a:t>
            </a:r>
          </a:p>
          <a:p>
            <a:pPr marL="12700">
              <a:lnSpc>
                <a:spcPct val="150000"/>
              </a:lnSpc>
            </a:pPr>
            <a:r>
              <a:rPr lang="en-US" sz="1100" b="1" spc="-10" dirty="0">
                <a:solidFill>
                  <a:srgbClr val="ED5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100" b="1" spc="-10" dirty="0" err="1">
                <a:solidFill>
                  <a:srgbClr val="ED5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join.personifyhealth.com</a:t>
            </a:r>
            <a:r>
              <a:rPr lang="en-US" sz="1100" b="1" spc="-10" dirty="0">
                <a:solidFill>
                  <a:srgbClr val="ED5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100" b="1" spc="-10" dirty="0" err="1">
                <a:solidFill>
                  <a:srgbClr val="ED5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companyname</a:t>
            </a:r>
            <a:r>
              <a:rPr lang="en-US" sz="1100" b="1" spc="-10" dirty="0">
                <a:solidFill>
                  <a:srgbClr val="ED5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sz="1100" spc="-1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100" b="1" spc="-1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spc="-1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D04F4ABF-E828-21D5-B091-03F45393B2B4}"/>
              </a:ext>
            </a:extLst>
          </p:cNvPr>
          <p:cNvSpPr txBox="1">
            <a:spLocks/>
          </p:cNvSpPr>
          <p:nvPr/>
        </p:nvSpPr>
        <p:spPr>
          <a:xfrm>
            <a:off x="5777052" y="2860601"/>
            <a:ext cx="1515548" cy="11227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777240" rtl="0" eaLnBrk="1" latinLnBrk="0" hangingPunct="1">
              <a:lnSpc>
                <a:spcPts val="8000"/>
              </a:lnSpc>
              <a:spcBef>
                <a:spcPct val="0"/>
              </a:spcBef>
              <a:buNone/>
              <a:defRPr sz="9000" b="1" i="0" kern="1200">
                <a:solidFill>
                  <a:srgbClr val="003C43"/>
                </a:solidFill>
                <a:latin typeface="Fira Sans SemiBold" panose="020B05030500000200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700" b="0" dirty="0">
                <a:latin typeface="Franklin Gothic Medium Cond" panose="020B0606030402020204" pitchFamily="34" charset="0"/>
              </a:rPr>
              <a:t>Earn </a:t>
            </a:r>
          </a:p>
          <a:p>
            <a:pPr algn="ctr">
              <a:lnSpc>
                <a:spcPct val="100000"/>
              </a:lnSpc>
            </a:pPr>
            <a:r>
              <a:rPr lang="en-US" sz="1700" b="0" dirty="0">
                <a:latin typeface="Franklin Gothic Medium Cond" panose="020B0606030402020204" pitchFamily="34" charset="0"/>
              </a:rPr>
              <a:t>[XXX] points when you complete </a:t>
            </a:r>
            <a:br>
              <a:rPr lang="en-US" sz="1700" b="0" dirty="0">
                <a:latin typeface="Franklin Gothic Medium Cond" panose="020B0606030402020204" pitchFamily="34" charset="0"/>
              </a:rPr>
            </a:br>
            <a:r>
              <a:rPr lang="en-US" sz="1700" b="0" dirty="0">
                <a:latin typeface="Franklin Gothic Medium Cond" panose="020B0606030402020204" pitchFamily="34" charset="0"/>
              </a:rPr>
              <a:t>a Journey.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02D46B-FA08-07C7-6DE6-2E126E248A7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373205" y="6370404"/>
            <a:ext cx="1007241" cy="1007241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id="{0BB97BE8-1152-DBF2-9680-D3BDDA673D7D}"/>
              </a:ext>
            </a:extLst>
          </p:cNvPr>
          <p:cNvSpPr txBox="1"/>
          <p:nvPr/>
        </p:nvSpPr>
        <p:spPr>
          <a:xfrm>
            <a:off x="486429" y="5088866"/>
            <a:ext cx="4704398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/>
            <a:r>
              <a:rPr lang="en-US" sz="2000" dirty="0">
                <a:solidFill>
                  <a:srgbClr val="003C43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Choose your path to better wellbeing. 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F9CA46C0-6003-F0C1-4F8B-A0A2286961FD}"/>
              </a:ext>
            </a:extLst>
          </p:cNvPr>
          <p:cNvSpPr txBox="1"/>
          <p:nvPr/>
        </p:nvSpPr>
        <p:spPr>
          <a:xfrm>
            <a:off x="5468293" y="5544485"/>
            <a:ext cx="1824307" cy="9454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sz="1000" b="1" dirty="0" err="1">
                <a:solidFill>
                  <a:srgbClr val="ED55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app.personifyhealth.com</a:t>
            </a:r>
            <a:r>
              <a:rPr lang="en-US" sz="100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go to the </a:t>
            </a:r>
            <a:r>
              <a:rPr lang="en-US" sz="1000" b="1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en-US" sz="100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tab and select </a:t>
            </a:r>
            <a:r>
              <a:rPr lang="en-US" sz="1000" b="1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Journeys</a:t>
            </a:r>
            <a:r>
              <a:rPr lang="en-US" sz="100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or scan the QR code </a:t>
            </a:r>
            <a:br>
              <a:rPr lang="en-US" sz="100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open in the app.</a:t>
            </a:r>
          </a:p>
          <a:p>
            <a:pPr algn="r">
              <a:lnSpc>
                <a:spcPts val="1400"/>
              </a:lnSpc>
            </a:pPr>
            <a:endParaRPr lang="en-US" sz="1000" b="1" dirty="0">
              <a:solidFill>
                <a:srgbClr val="003C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A377F1-6EFC-7808-DD80-F7086FDAAB0C}"/>
              </a:ext>
            </a:extLst>
          </p:cNvPr>
          <p:cNvSpPr txBox="1"/>
          <p:nvPr/>
        </p:nvSpPr>
        <p:spPr>
          <a:xfrm>
            <a:off x="2344884" y="4303713"/>
            <a:ext cx="22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baseline="30000" dirty="0">
                <a:latin typeface="Franklin Gothic Medium" panose="020B0603020102020204" pitchFamily="34" charset="0"/>
              </a:rPr>
              <a:t>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131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>
            <a:extLst>
              <a:ext uri="{FF2B5EF4-FFF2-40B4-BE49-F238E27FC236}">
                <a16:creationId xmlns:a16="http://schemas.microsoft.com/office/drawing/2014/main" id="{73B1AA5D-940E-4B18-7E17-7FD654F1FCDB}"/>
              </a:ext>
            </a:extLst>
          </p:cNvPr>
          <p:cNvPicPr/>
          <p:nvPr/>
        </p:nvPicPr>
        <p:blipFill>
          <a:blip r:embed="rId2"/>
          <a:srcRect/>
          <a:stretch/>
        </p:blipFill>
        <p:spPr>
          <a:xfrm>
            <a:off x="4241901" y="1006299"/>
            <a:ext cx="3131980" cy="2116589"/>
          </a:xfrm>
          <a:prstGeom prst="rect">
            <a:avLst/>
          </a:prstGeom>
        </p:spPr>
      </p:pic>
      <p:sp>
        <p:nvSpPr>
          <p:cNvPr id="19" name="object 19">
            <a:extLst>
              <a:ext uri="{FF2B5EF4-FFF2-40B4-BE49-F238E27FC236}">
                <a16:creationId xmlns:a16="http://schemas.microsoft.com/office/drawing/2014/main" id="{DB175AF1-F113-7D4B-51AD-98DD112FC64D}"/>
              </a:ext>
            </a:extLst>
          </p:cNvPr>
          <p:cNvSpPr/>
          <p:nvPr/>
        </p:nvSpPr>
        <p:spPr>
          <a:xfrm>
            <a:off x="4123944" y="4014315"/>
            <a:ext cx="3191510" cy="2948305"/>
          </a:xfrm>
          <a:custGeom>
            <a:avLst/>
            <a:gdLst/>
            <a:ahLst/>
            <a:cxnLst/>
            <a:rect l="l" t="t" r="r" b="b"/>
            <a:pathLst>
              <a:path w="3191509" h="2948304">
                <a:moveTo>
                  <a:pt x="2962656" y="0"/>
                </a:moveTo>
                <a:lnTo>
                  <a:pt x="228600" y="0"/>
                </a:ln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0" y="2719222"/>
                </a:lnTo>
                <a:lnTo>
                  <a:pt x="4644" y="2765292"/>
                </a:lnTo>
                <a:lnTo>
                  <a:pt x="17964" y="2808203"/>
                </a:lnTo>
                <a:lnTo>
                  <a:pt x="39041" y="2847034"/>
                </a:lnTo>
                <a:lnTo>
                  <a:pt x="66955" y="2880866"/>
                </a:lnTo>
                <a:lnTo>
                  <a:pt x="100788" y="2908780"/>
                </a:lnTo>
                <a:lnTo>
                  <a:pt x="139619" y="2929857"/>
                </a:lnTo>
                <a:lnTo>
                  <a:pt x="182529" y="2943177"/>
                </a:lnTo>
                <a:lnTo>
                  <a:pt x="228600" y="2947822"/>
                </a:lnTo>
                <a:lnTo>
                  <a:pt x="2962656" y="2947822"/>
                </a:lnTo>
                <a:lnTo>
                  <a:pt x="3008726" y="2943177"/>
                </a:lnTo>
                <a:lnTo>
                  <a:pt x="3051636" y="2929857"/>
                </a:lnTo>
                <a:lnTo>
                  <a:pt x="3090467" y="2908780"/>
                </a:lnTo>
                <a:lnTo>
                  <a:pt x="3124300" y="2880866"/>
                </a:lnTo>
                <a:lnTo>
                  <a:pt x="3152214" y="2847034"/>
                </a:lnTo>
                <a:lnTo>
                  <a:pt x="3173291" y="2808203"/>
                </a:lnTo>
                <a:lnTo>
                  <a:pt x="3186611" y="2765292"/>
                </a:lnTo>
                <a:lnTo>
                  <a:pt x="3191256" y="2719222"/>
                </a:lnTo>
                <a:lnTo>
                  <a:pt x="3191256" y="228600"/>
                </a:lnTo>
                <a:lnTo>
                  <a:pt x="3186611" y="182529"/>
                </a:lnTo>
                <a:lnTo>
                  <a:pt x="3173291" y="139619"/>
                </a:lnTo>
                <a:lnTo>
                  <a:pt x="3152214" y="100788"/>
                </a:lnTo>
                <a:lnTo>
                  <a:pt x="3124300" y="66955"/>
                </a:lnTo>
                <a:lnTo>
                  <a:pt x="3090467" y="39041"/>
                </a:lnTo>
                <a:lnTo>
                  <a:pt x="3051636" y="17964"/>
                </a:lnTo>
                <a:lnTo>
                  <a:pt x="3008726" y="4644"/>
                </a:lnTo>
                <a:lnTo>
                  <a:pt x="2962656" y="0"/>
                </a:lnTo>
                <a:close/>
              </a:path>
            </a:pathLst>
          </a:custGeom>
          <a:solidFill>
            <a:srgbClr val="218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0">
            <a:extLst>
              <a:ext uri="{FF2B5EF4-FFF2-40B4-BE49-F238E27FC236}">
                <a16:creationId xmlns:a16="http://schemas.microsoft.com/office/drawing/2014/main" id="{B302CC59-FB01-02BD-B202-B35287C15A10}"/>
              </a:ext>
            </a:extLst>
          </p:cNvPr>
          <p:cNvSpPr txBox="1"/>
          <p:nvPr/>
        </p:nvSpPr>
        <p:spPr>
          <a:xfrm>
            <a:off x="444500" y="7469976"/>
            <a:ext cx="3567621" cy="123758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1660"/>
              </a:lnSpc>
            </a:pPr>
            <a:r>
              <a:rPr lang="en-US" sz="1300" b="1" dirty="0">
                <a:solidFill>
                  <a:srgbClr val="003C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questions? We’re here to help. </a:t>
            </a:r>
          </a:p>
          <a:p>
            <a:pPr marL="12700">
              <a:lnSpc>
                <a:spcPts val="1620"/>
              </a:lnSpc>
            </a:pPr>
            <a:r>
              <a:rPr lang="en-US" sz="1100" spc="-1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Check out </a:t>
            </a:r>
            <a:r>
              <a:rPr lang="en-US" sz="1100" b="1" spc="-1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support.personifyhealth.com</a:t>
            </a:r>
            <a:r>
              <a:rPr lang="en-US" sz="1100" b="1" spc="-1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100" b="1" spc="-1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spc="-1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100" spc="-1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chat: Monday–Friday, 2 am–9 pm ET </a:t>
            </a:r>
          </a:p>
          <a:p>
            <a:pPr marL="12700">
              <a:lnSpc>
                <a:spcPts val="1620"/>
              </a:lnSpc>
            </a:pPr>
            <a:r>
              <a:rPr lang="en-US" sz="1100" spc="-1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Give us a call: 888-671-9395 </a:t>
            </a:r>
            <a:br>
              <a:rPr lang="en-US" sz="1100" spc="-1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spc="-1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Monday–Friday, 8 am–9 pm ET </a:t>
            </a:r>
          </a:p>
          <a:p>
            <a:pPr marL="12700">
              <a:lnSpc>
                <a:spcPts val="1620"/>
              </a:lnSpc>
            </a:pPr>
            <a:r>
              <a:rPr lang="en-US" sz="1100" spc="-1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Send us an email: </a:t>
            </a:r>
            <a:r>
              <a:rPr lang="en-US" sz="1100" b="1" spc="-1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support@personifyhealth</a:t>
            </a:r>
            <a:r>
              <a:rPr lang="en-US" sz="1100" b="1" spc="-1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  <a:r>
              <a:rPr lang="en-US" sz="1100" b="1" spc="-1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6" name="object 24">
            <a:extLst>
              <a:ext uri="{FF2B5EF4-FFF2-40B4-BE49-F238E27FC236}">
                <a16:creationId xmlns:a16="http://schemas.microsoft.com/office/drawing/2014/main" id="{0432CA50-5DD7-AD27-9184-C045041022CB}"/>
              </a:ext>
            </a:extLst>
          </p:cNvPr>
          <p:cNvSpPr txBox="1"/>
          <p:nvPr/>
        </p:nvSpPr>
        <p:spPr>
          <a:xfrm>
            <a:off x="444500" y="4907965"/>
            <a:ext cx="2722880" cy="219130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spc="55" dirty="0">
                <a:solidFill>
                  <a:srgbClr val="003B44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Journeys</a:t>
            </a:r>
            <a:r>
              <a:rPr sz="2400" spc="-45" dirty="0">
                <a:solidFill>
                  <a:srgbClr val="003B44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 </a:t>
            </a:r>
            <a:r>
              <a:rPr sz="2400" spc="55" dirty="0">
                <a:solidFill>
                  <a:srgbClr val="003B44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can</a:t>
            </a:r>
            <a:r>
              <a:rPr sz="2400" spc="-45" dirty="0">
                <a:solidFill>
                  <a:srgbClr val="003B44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 </a:t>
            </a:r>
            <a:r>
              <a:rPr sz="2400" spc="50" dirty="0">
                <a:solidFill>
                  <a:srgbClr val="003B44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help</a:t>
            </a:r>
            <a:r>
              <a:rPr sz="2400" spc="-40" dirty="0">
                <a:solidFill>
                  <a:srgbClr val="003B44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 </a:t>
            </a:r>
            <a:r>
              <a:rPr sz="2400" spc="35" dirty="0">
                <a:solidFill>
                  <a:srgbClr val="003B44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you:</a:t>
            </a:r>
            <a:endParaRPr sz="2400" dirty="0">
              <a:latin typeface="Franklin Gothic Medium Cond" panose="020B0606030402020204" pitchFamily="34" charset="0"/>
              <a:cs typeface="Arial" panose="020B0604020202020204" pitchFamily="34" charset="0"/>
            </a:endParaRPr>
          </a:p>
          <a:p>
            <a:pPr marL="130175" indent="-117475">
              <a:lnSpc>
                <a:spcPct val="100000"/>
              </a:lnSpc>
              <a:spcBef>
                <a:spcPts val="1510"/>
              </a:spcBef>
              <a:buChar char="•"/>
              <a:tabLst>
                <a:tab pos="130175" algn="l"/>
              </a:tabLst>
            </a:pPr>
            <a:r>
              <a:rPr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 </a:t>
            </a:r>
            <a:r>
              <a:rPr sz="1100" spc="-1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0175" indent="-117475">
              <a:lnSpc>
                <a:spcPct val="100000"/>
              </a:lnSpc>
              <a:spcBef>
                <a:spcPts val="580"/>
              </a:spcBef>
              <a:buChar char="•"/>
              <a:tabLst>
                <a:tab pos="130175" algn="l"/>
              </a:tabLst>
            </a:pPr>
            <a:r>
              <a:rPr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sz="1100" spc="-15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1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0175" indent="-117475">
              <a:lnSpc>
                <a:spcPct val="100000"/>
              </a:lnSpc>
              <a:spcBef>
                <a:spcPts val="580"/>
              </a:spcBef>
              <a:buChar char="•"/>
              <a:tabLst>
                <a:tab pos="130175" algn="l"/>
              </a:tabLst>
            </a:pPr>
            <a:r>
              <a:rPr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r>
              <a:rPr sz="1100" spc="-25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1100" spc="-25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sz="1100" spc="-25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1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fitness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0175" indent="-117475">
              <a:lnSpc>
                <a:spcPct val="100000"/>
              </a:lnSpc>
              <a:spcBef>
                <a:spcPts val="580"/>
              </a:spcBef>
              <a:buChar char="•"/>
              <a:tabLst>
                <a:tab pos="130175" algn="l"/>
              </a:tabLst>
            </a:pPr>
            <a:r>
              <a:rPr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Embrace</a:t>
            </a:r>
            <a:r>
              <a:rPr sz="1100" spc="-2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1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diversity,</a:t>
            </a:r>
            <a:r>
              <a:rPr sz="1100" spc="-2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equity</a:t>
            </a:r>
            <a:r>
              <a:rPr sz="1100" spc="-2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100" spc="-15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1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0175" indent="-117475">
              <a:lnSpc>
                <a:spcPct val="100000"/>
              </a:lnSpc>
              <a:spcBef>
                <a:spcPts val="580"/>
              </a:spcBef>
              <a:buChar char="•"/>
              <a:tabLst>
                <a:tab pos="130175" algn="l"/>
              </a:tabLst>
            </a:pPr>
            <a:r>
              <a:rPr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Cope</a:t>
            </a:r>
            <a:r>
              <a:rPr sz="1100" spc="-2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100" spc="-15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grief</a:t>
            </a:r>
            <a:r>
              <a:rPr sz="1100" spc="-15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100" spc="-15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2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0175" marR="193675" indent="-118110">
              <a:lnSpc>
                <a:spcPct val="143900"/>
              </a:lnSpc>
              <a:buChar char="•"/>
              <a:tabLst>
                <a:tab pos="130175" algn="l"/>
              </a:tabLst>
            </a:pPr>
            <a:r>
              <a:rPr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sz="1100" spc="-25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1100" spc="-25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alcohol</a:t>
            </a:r>
            <a:r>
              <a:rPr sz="1100" spc="-25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and/or</a:t>
            </a:r>
            <a:r>
              <a:rPr sz="1100" spc="-25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1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tobacco consumption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25">
            <a:extLst>
              <a:ext uri="{FF2B5EF4-FFF2-40B4-BE49-F238E27FC236}">
                <a16:creationId xmlns:a16="http://schemas.microsoft.com/office/drawing/2014/main" id="{B281C062-008D-CDB3-286C-401F130423BB}"/>
              </a:ext>
            </a:extLst>
          </p:cNvPr>
          <p:cNvSpPr txBox="1"/>
          <p:nvPr/>
        </p:nvSpPr>
        <p:spPr>
          <a:xfrm>
            <a:off x="444500" y="499362"/>
            <a:ext cx="233299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B44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How to</a:t>
            </a:r>
            <a:r>
              <a:rPr sz="2400" spc="5" dirty="0">
                <a:solidFill>
                  <a:srgbClr val="003B44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003B44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get </a:t>
            </a:r>
            <a:r>
              <a:rPr sz="2400" spc="-10" dirty="0">
                <a:solidFill>
                  <a:srgbClr val="003B44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started</a:t>
            </a:r>
            <a:r>
              <a:rPr lang="en-US" sz="2400" spc="-10" dirty="0">
                <a:solidFill>
                  <a:srgbClr val="003B44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:</a:t>
            </a:r>
            <a:endParaRPr sz="2400" dirty="0">
              <a:latin typeface="Franklin Gothic Medium Cond" panose="020B06060304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03B91A88-3C0A-F9F8-41D5-B6F6FC4A7FD3}"/>
              </a:ext>
            </a:extLst>
          </p:cNvPr>
          <p:cNvSpPr txBox="1"/>
          <p:nvPr/>
        </p:nvSpPr>
        <p:spPr>
          <a:xfrm>
            <a:off x="444500" y="1007315"/>
            <a:ext cx="2626995" cy="2343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sz="1400" b="1" dirty="0">
                <a:solidFill>
                  <a:srgbClr val="2284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sz="1400" b="1" spc="75" dirty="0">
                <a:solidFill>
                  <a:srgbClr val="2284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0" dirty="0">
                <a:solidFill>
                  <a:srgbClr val="2284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sz="1400" b="1" dirty="0">
              <a:solidFill>
                <a:srgbClr val="2284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43900"/>
              </a:lnSpc>
              <a:spcBef>
                <a:spcPts val="840"/>
              </a:spcBef>
            </a:pPr>
            <a:r>
              <a:rPr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sz="1100" spc="-1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100" spc="-1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Personify Health </a:t>
            </a:r>
            <a:r>
              <a:rPr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</a:t>
            </a:r>
            <a:r>
              <a:rPr sz="1100" spc="-1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sz="1100" spc="-1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100" spc="-1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25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</a:t>
            </a:r>
            <a:r>
              <a:rPr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100" spc="2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100" spc="2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1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r>
              <a:rPr sz="1100" spc="2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100" spc="25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sz="1100" spc="-4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Journeys</a:t>
            </a:r>
            <a:r>
              <a:rPr sz="1100" spc="2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100" spc="2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25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1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sz="1100" spc="135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1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menu.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1100" dirty="0">
              <a:latin typeface="Inter"/>
              <a:cs typeface="Inter"/>
            </a:endParaRPr>
          </a:p>
          <a:p>
            <a:pPr marL="12700" algn="just">
              <a:lnSpc>
                <a:spcPct val="100000"/>
              </a:lnSpc>
            </a:pPr>
            <a:r>
              <a:rPr sz="1400" b="1" dirty="0">
                <a:solidFill>
                  <a:srgbClr val="2284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sz="1400" b="1" spc="75" dirty="0">
                <a:solidFill>
                  <a:srgbClr val="2284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0" dirty="0">
                <a:solidFill>
                  <a:srgbClr val="2284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1400" b="1" dirty="0">
              <a:solidFill>
                <a:srgbClr val="2284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79375">
              <a:lnSpc>
                <a:spcPct val="143900"/>
              </a:lnSpc>
              <a:spcBef>
                <a:spcPts val="840"/>
              </a:spcBef>
            </a:pPr>
            <a:r>
              <a:rPr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sz="1100" spc="-2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100" spc="-25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Journey</a:t>
            </a:r>
            <a:r>
              <a:rPr sz="1100" spc="-2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that’s</a:t>
            </a:r>
            <a:r>
              <a:rPr sz="1100" spc="-2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sz="1100" spc="-15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100" spc="-25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you.</a:t>
            </a:r>
            <a:r>
              <a:rPr sz="1100" spc="-15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25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100" spc="-3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sz="1100" spc="-25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sz="1100" spc="-25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100" spc="-3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sz="1100" spc="-25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sz="1100" spc="-3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100" spc="-25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1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</a:t>
            </a:r>
            <a:r>
              <a:rPr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Journeys</a:t>
            </a:r>
            <a:r>
              <a:rPr sz="1100" spc="5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100" spc="5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100" spc="5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topic,</a:t>
            </a:r>
            <a:r>
              <a:rPr sz="1100" spc="5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sz="1100" spc="1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sz="1100" b="1" spc="-5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-2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sz="1100" spc="-2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C8A5431C-5714-1BF0-10BA-3E1DFB1C4701}"/>
              </a:ext>
            </a:extLst>
          </p:cNvPr>
          <p:cNvSpPr txBox="1"/>
          <p:nvPr/>
        </p:nvSpPr>
        <p:spPr>
          <a:xfrm>
            <a:off x="444500" y="3561539"/>
            <a:ext cx="2529205" cy="1073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sz="1400" b="1" dirty="0">
                <a:solidFill>
                  <a:srgbClr val="2284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sz="1400" b="1" spc="75" dirty="0">
                <a:solidFill>
                  <a:srgbClr val="2284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0" dirty="0">
                <a:solidFill>
                  <a:srgbClr val="2284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1400" b="1" dirty="0">
              <a:solidFill>
                <a:srgbClr val="2284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43900"/>
              </a:lnSpc>
              <a:spcBef>
                <a:spcPts val="840"/>
              </a:spcBef>
            </a:pPr>
            <a:r>
              <a:rPr lang="en-US"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n-US" sz="1100" spc="-25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sz="1100" spc="-2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100" spc="-2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Journey</a:t>
            </a:r>
            <a:r>
              <a:rPr lang="en-US" sz="1100" spc="-25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US" sz="1100" spc="-2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n-US" sz="1100" spc="-15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n-US" sz="1100" spc="-2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-25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n-US" sz="1100" spc="5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en-US" sz="1100" spc="1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about.</a:t>
            </a:r>
            <a:r>
              <a:rPr lang="en-US" sz="1100" spc="15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n-US" sz="1100" spc="15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lang="en-US" sz="1100" spc="-45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100" spc="15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-2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 </a:t>
            </a:r>
            <a:r>
              <a:rPr lang="en-US" sz="11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US" sz="1100" spc="-4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-1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Journey.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bject 26">
            <a:extLst>
              <a:ext uri="{FF2B5EF4-FFF2-40B4-BE49-F238E27FC236}">
                <a16:creationId xmlns:a16="http://schemas.microsoft.com/office/drawing/2014/main" id="{BE25774B-C140-F769-EEC6-833314DE0B58}"/>
              </a:ext>
            </a:extLst>
          </p:cNvPr>
          <p:cNvSpPr txBox="1"/>
          <p:nvPr/>
        </p:nvSpPr>
        <p:spPr>
          <a:xfrm>
            <a:off x="4533531" y="4286469"/>
            <a:ext cx="2360930" cy="9878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25000"/>
              </a:lnSpc>
              <a:spcBef>
                <a:spcPts val="95"/>
              </a:spcBef>
            </a:pPr>
            <a:r>
              <a:rPr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1300" b="1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300" b="1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sz="1300" b="1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300" b="1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sz="1300" b="1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concern</a:t>
            </a:r>
            <a:r>
              <a:rPr sz="1300" b="1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sz="1300" b="1" spc="10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</a:t>
            </a:r>
            <a:r>
              <a:rPr sz="1300" b="1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sz="1300" b="1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</a:t>
            </a:r>
            <a:r>
              <a:rPr sz="1300" b="1" spc="1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wellbeing?</a:t>
            </a:r>
            <a:r>
              <a:rPr sz="1300" b="1" spc="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Journeys </a:t>
            </a:r>
            <a:r>
              <a:rPr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1300" b="1" spc="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sz="1300" b="1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300" b="1" spc="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manage:</a:t>
            </a:r>
            <a:endParaRPr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bject 28">
            <a:extLst>
              <a:ext uri="{FF2B5EF4-FFF2-40B4-BE49-F238E27FC236}">
                <a16:creationId xmlns:a16="http://schemas.microsoft.com/office/drawing/2014/main" id="{D35D7EFE-9BA6-F028-2BE6-BA84301F945F}"/>
              </a:ext>
            </a:extLst>
          </p:cNvPr>
          <p:cNvSpPr txBox="1"/>
          <p:nvPr/>
        </p:nvSpPr>
        <p:spPr>
          <a:xfrm>
            <a:off x="4491829" y="5379185"/>
            <a:ext cx="2529205" cy="125592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rgbClr val="FFFFFF"/>
                </a:solidFill>
                <a:effectLst/>
                <a:latin typeface="Inter" panose="02000503000000020004" pitchFamily="2" charset="0"/>
              </a:rPr>
              <a:t>Heart Health </a:t>
            </a:r>
          </a:p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rgbClr val="FFFFFF"/>
                </a:solidFill>
                <a:effectLst/>
                <a:latin typeface="Inter" panose="02000503000000020004" pitchFamily="2" charset="0"/>
              </a:rPr>
              <a:t>Lung Health </a:t>
            </a:r>
          </a:p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rgbClr val="FFFFFF"/>
                </a:solidFill>
                <a:effectLst/>
                <a:latin typeface="Inter" panose="02000503000000020004" pitchFamily="2" charset="0"/>
              </a:rPr>
              <a:t>Mental Health </a:t>
            </a:r>
          </a:p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rgbClr val="FFFFFF"/>
                </a:solidFill>
                <a:effectLst/>
                <a:latin typeface="Inter" panose="02000503000000020004" pitchFamily="2" charset="0"/>
              </a:rPr>
              <a:t>Women’s Health </a:t>
            </a:r>
          </a:p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rgbClr val="FFFFFF"/>
                </a:solidFill>
                <a:effectLst/>
                <a:latin typeface="Inter" panose="02000503000000020004" pitchFamily="2" charset="0"/>
              </a:rPr>
              <a:t>Back, Muscle &amp; Joint Health </a:t>
            </a:r>
          </a:p>
        </p:txBody>
      </p:sp>
      <p:pic>
        <p:nvPicPr>
          <p:cNvPr id="3" name="Picture 2" descr="A screen shot of a phone&#10;&#10;Description automatically generated">
            <a:extLst>
              <a:ext uri="{FF2B5EF4-FFF2-40B4-BE49-F238E27FC236}">
                <a16:creationId xmlns:a16="http://schemas.microsoft.com/office/drawing/2014/main" id="{8C6BC704-B250-E824-40A0-310B085E8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951" y="1778762"/>
            <a:ext cx="1052342" cy="1850671"/>
          </a:xfrm>
          <a:prstGeom prst="rect">
            <a:avLst/>
          </a:prstGeom>
        </p:spPr>
      </p:pic>
      <p:sp>
        <p:nvSpPr>
          <p:cNvPr id="2" name="object 4">
            <a:extLst>
              <a:ext uri="{FF2B5EF4-FFF2-40B4-BE49-F238E27FC236}">
                <a16:creationId xmlns:a16="http://schemas.microsoft.com/office/drawing/2014/main" id="{F634EC0B-5D8B-D00F-4D02-CCF2CB06866F}"/>
              </a:ext>
            </a:extLst>
          </p:cNvPr>
          <p:cNvSpPr txBox="1"/>
          <p:nvPr/>
        </p:nvSpPr>
        <p:spPr>
          <a:xfrm>
            <a:off x="457200" y="9592943"/>
            <a:ext cx="114283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sz="700" spc="-1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Personify Health </a:t>
            </a:r>
            <a:r>
              <a:rPr sz="700" spc="-2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700" spc="-2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700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9534AA07-0412-9B62-B8D1-214E2A59B940}"/>
              </a:ext>
            </a:extLst>
          </p:cNvPr>
          <p:cNvSpPr txBox="1"/>
          <p:nvPr/>
        </p:nvSpPr>
        <p:spPr>
          <a:xfrm>
            <a:off x="1600030" y="9592943"/>
            <a:ext cx="24874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7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0724</a:t>
            </a:r>
            <a:endParaRPr sz="700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0D923DB-90E8-B409-EC0A-4C19A373918D}"/>
              </a:ext>
            </a:extLst>
          </p:cNvPr>
          <p:cNvGrpSpPr/>
          <p:nvPr/>
        </p:nvGrpSpPr>
        <p:grpSpPr>
          <a:xfrm>
            <a:off x="5035953" y="7484601"/>
            <a:ext cx="570230" cy="629285"/>
            <a:chOff x="5022583" y="7468190"/>
            <a:chExt cx="570230" cy="629285"/>
          </a:xfrm>
        </p:grpSpPr>
        <p:sp>
          <p:nvSpPr>
            <p:cNvPr id="21" name="object 12">
              <a:extLst>
                <a:ext uri="{FF2B5EF4-FFF2-40B4-BE49-F238E27FC236}">
                  <a16:creationId xmlns:a16="http://schemas.microsoft.com/office/drawing/2014/main" id="{ABE0F554-BFE1-C2EC-A8F6-C7C873261597}"/>
                </a:ext>
              </a:extLst>
            </p:cNvPr>
            <p:cNvSpPr/>
            <p:nvPr/>
          </p:nvSpPr>
          <p:spPr>
            <a:xfrm>
              <a:off x="5022583" y="7468190"/>
              <a:ext cx="570230" cy="629285"/>
            </a:xfrm>
            <a:custGeom>
              <a:avLst/>
              <a:gdLst/>
              <a:ahLst/>
              <a:cxnLst/>
              <a:rect l="l" t="t" r="r" b="b"/>
              <a:pathLst>
                <a:path w="570229" h="629284">
                  <a:moveTo>
                    <a:pt x="284988" y="0"/>
                  </a:moveTo>
                  <a:lnTo>
                    <a:pt x="236835" y="2916"/>
                  </a:lnTo>
                  <a:lnTo>
                    <a:pt x="192896" y="11540"/>
                  </a:lnTo>
                  <a:lnTo>
                    <a:pt x="153249" y="25681"/>
                  </a:lnTo>
                  <a:lnTo>
                    <a:pt x="117972" y="45149"/>
                  </a:lnTo>
                  <a:lnTo>
                    <a:pt x="87144" y="69755"/>
                  </a:lnTo>
                  <a:lnTo>
                    <a:pt x="60844" y="99307"/>
                  </a:lnTo>
                  <a:lnTo>
                    <a:pt x="39149" y="133617"/>
                  </a:lnTo>
                  <a:lnTo>
                    <a:pt x="22139" y="172494"/>
                  </a:lnTo>
                  <a:lnTo>
                    <a:pt x="9892" y="215748"/>
                  </a:lnTo>
                  <a:lnTo>
                    <a:pt x="2486" y="263190"/>
                  </a:lnTo>
                  <a:lnTo>
                    <a:pt x="0" y="314629"/>
                  </a:lnTo>
                  <a:lnTo>
                    <a:pt x="2486" y="366099"/>
                  </a:lnTo>
                  <a:lnTo>
                    <a:pt x="9892" y="413616"/>
                  </a:lnTo>
                  <a:lnTo>
                    <a:pt x="22139" y="456972"/>
                  </a:lnTo>
                  <a:lnTo>
                    <a:pt x="39149" y="495962"/>
                  </a:lnTo>
                  <a:lnTo>
                    <a:pt x="60844" y="530379"/>
                  </a:lnTo>
                  <a:lnTo>
                    <a:pt x="87144" y="560015"/>
                  </a:lnTo>
                  <a:lnTo>
                    <a:pt x="117972" y="584666"/>
                  </a:lnTo>
                  <a:lnTo>
                    <a:pt x="153249" y="604123"/>
                  </a:lnTo>
                  <a:lnTo>
                    <a:pt x="192896" y="618181"/>
                  </a:lnTo>
                  <a:lnTo>
                    <a:pt x="236835" y="626633"/>
                  </a:lnTo>
                  <a:lnTo>
                    <a:pt x="284988" y="629259"/>
                  </a:lnTo>
                  <a:lnTo>
                    <a:pt x="333140" y="626062"/>
                  </a:lnTo>
                  <a:lnTo>
                    <a:pt x="377079" y="617264"/>
                  </a:lnTo>
                  <a:lnTo>
                    <a:pt x="416726" y="603039"/>
                  </a:lnTo>
                  <a:lnTo>
                    <a:pt x="452003" y="583559"/>
                  </a:lnTo>
                  <a:lnTo>
                    <a:pt x="482831" y="558999"/>
                  </a:lnTo>
                  <a:lnTo>
                    <a:pt x="509131" y="529531"/>
                  </a:lnTo>
                  <a:lnTo>
                    <a:pt x="530826" y="495328"/>
                  </a:lnTo>
                  <a:lnTo>
                    <a:pt x="547836" y="456563"/>
                  </a:lnTo>
                  <a:lnTo>
                    <a:pt x="560083" y="413409"/>
                  </a:lnTo>
                  <a:lnTo>
                    <a:pt x="567489" y="366040"/>
                  </a:lnTo>
                  <a:lnTo>
                    <a:pt x="569976" y="314629"/>
                  </a:lnTo>
                  <a:lnTo>
                    <a:pt x="567489" y="263187"/>
                  </a:lnTo>
                  <a:lnTo>
                    <a:pt x="560083" y="215744"/>
                  </a:lnTo>
                  <a:lnTo>
                    <a:pt x="547836" y="172488"/>
                  </a:lnTo>
                  <a:lnTo>
                    <a:pt x="530826" y="133611"/>
                  </a:lnTo>
                  <a:lnTo>
                    <a:pt x="509131" y="99302"/>
                  </a:lnTo>
                  <a:lnTo>
                    <a:pt x="482831" y="69750"/>
                  </a:lnTo>
                  <a:lnTo>
                    <a:pt x="452003" y="45146"/>
                  </a:lnTo>
                  <a:lnTo>
                    <a:pt x="416726" y="25679"/>
                  </a:lnTo>
                  <a:lnTo>
                    <a:pt x="377079" y="11539"/>
                  </a:lnTo>
                  <a:lnTo>
                    <a:pt x="333140" y="2916"/>
                  </a:lnTo>
                  <a:lnTo>
                    <a:pt x="284988" y="0"/>
                  </a:lnTo>
                  <a:close/>
                </a:path>
              </a:pathLst>
            </a:custGeom>
            <a:solidFill>
              <a:srgbClr val="003B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B1FC710C-DC22-3227-5F3A-602122FB5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59731" y="7554847"/>
              <a:ext cx="509220" cy="50922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AEECFFB-606D-DFF9-7E5E-1F73C4CD5683}"/>
              </a:ext>
            </a:extLst>
          </p:cNvPr>
          <p:cNvGrpSpPr/>
          <p:nvPr/>
        </p:nvGrpSpPr>
        <p:grpSpPr>
          <a:xfrm>
            <a:off x="4220190" y="7484601"/>
            <a:ext cx="570230" cy="629285"/>
            <a:chOff x="4206820" y="7468190"/>
            <a:chExt cx="570230" cy="629285"/>
          </a:xfrm>
        </p:grpSpPr>
        <p:sp>
          <p:nvSpPr>
            <p:cNvPr id="24" name="object 9">
              <a:extLst>
                <a:ext uri="{FF2B5EF4-FFF2-40B4-BE49-F238E27FC236}">
                  <a16:creationId xmlns:a16="http://schemas.microsoft.com/office/drawing/2014/main" id="{566404C5-AC86-53B5-BBFE-7A49F9420F48}"/>
                </a:ext>
              </a:extLst>
            </p:cNvPr>
            <p:cNvSpPr/>
            <p:nvPr/>
          </p:nvSpPr>
          <p:spPr>
            <a:xfrm>
              <a:off x="4206820" y="7468190"/>
              <a:ext cx="570230" cy="629285"/>
            </a:xfrm>
            <a:custGeom>
              <a:avLst/>
              <a:gdLst/>
              <a:ahLst/>
              <a:cxnLst/>
              <a:rect l="l" t="t" r="r" b="b"/>
              <a:pathLst>
                <a:path w="570229" h="629284">
                  <a:moveTo>
                    <a:pt x="284988" y="0"/>
                  </a:moveTo>
                  <a:lnTo>
                    <a:pt x="236835" y="2916"/>
                  </a:lnTo>
                  <a:lnTo>
                    <a:pt x="192896" y="11540"/>
                  </a:lnTo>
                  <a:lnTo>
                    <a:pt x="153249" y="25681"/>
                  </a:lnTo>
                  <a:lnTo>
                    <a:pt x="117972" y="45149"/>
                  </a:lnTo>
                  <a:lnTo>
                    <a:pt x="87144" y="69755"/>
                  </a:lnTo>
                  <a:lnTo>
                    <a:pt x="60844" y="99307"/>
                  </a:lnTo>
                  <a:lnTo>
                    <a:pt x="39149" y="133617"/>
                  </a:lnTo>
                  <a:lnTo>
                    <a:pt x="22139" y="172494"/>
                  </a:lnTo>
                  <a:lnTo>
                    <a:pt x="9892" y="215748"/>
                  </a:lnTo>
                  <a:lnTo>
                    <a:pt x="2486" y="263190"/>
                  </a:lnTo>
                  <a:lnTo>
                    <a:pt x="0" y="314629"/>
                  </a:lnTo>
                  <a:lnTo>
                    <a:pt x="2486" y="366099"/>
                  </a:lnTo>
                  <a:lnTo>
                    <a:pt x="9892" y="413616"/>
                  </a:lnTo>
                  <a:lnTo>
                    <a:pt x="22139" y="456972"/>
                  </a:lnTo>
                  <a:lnTo>
                    <a:pt x="39149" y="495962"/>
                  </a:lnTo>
                  <a:lnTo>
                    <a:pt x="60844" y="530379"/>
                  </a:lnTo>
                  <a:lnTo>
                    <a:pt x="87144" y="560015"/>
                  </a:lnTo>
                  <a:lnTo>
                    <a:pt x="117972" y="584666"/>
                  </a:lnTo>
                  <a:lnTo>
                    <a:pt x="153249" y="604123"/>
                  </a:lnTo>
                  <a:lnTo>
                    <a:pt x="192896" y="618181"/>
                  </a:lnTo>
                  <a:lnTo>
                    <a:pt x="236835" y="626633"/>
                  </a:lnTo>
                  <a:lnTo>
                    <a:pt x="284988" y="629259"/>
                  </a:lnTo>
                  <a:lnTo>
                    <a:pt x="333140" y="626062"/>
                  </a:lnTo>
                  <a:lnTo>
                    <a:pt x="377079" y="617264"/>
                  </a:lnTo>
                  <a:lnTo>
                    <a:pt x="416726" y="603039"/>
                  </a:lnTo>
                  <a:lnTo>
                    <a:pt x="452003" y="583559"/>
                  </a:lnTo>
                  <a:lnTo>
                    <a:pt x="482831" y="558999"/>
                  </a:lnTo>
                  <a:lnTo>
                    <a:pt x="509131" y="529531"/>
                  </a:lnTo>
                  <a:lnTo>
                    <a:pt x="530826" y="495328"/>
                  </a:lnTo>
                  <a:lnTo>
                    <a:pt x="547836" y="456563"/>
                  </a:lnTo>
                  <a:lnTo>
                    <a:pt x="560083" y="413409"/>
                  </a:lnTo>
                  <a:lnTo>
                    <a:pt x="567489" y="366040"/>
                  </a:lnTo>
                  <a:lnTo>
                    <a:pt x="569976" y="314629"/>
                  </a:lnTo>
                  <a:lnTo>
                    <a:pt x="567489" y="263187"/>
                  </a:lnTo>
                  <a:lnTo>
                    <a:pt x="560083" y="215744"/>
                  </a:lnTo>
                  <a:lnTo>
                    <a:pt x="547836" y="172488"/>
                  </a:lnTo>
                  <a:lnTo>
                    <a:pt x="530826" y="133611"/>
                  </a:lnTo>
                  <a:lnTo>
                    <a:pt x="509131" y="99302"/>
                  </a:lnTo>
                  <a:lnTo>
                    <a:pt x="482831" y="69750"/>
                  </a:lnTo>
                  <a:lnTo>
                    <a:pt x="452003" y="45146"/>
                  </a:lnTo>
                  <a:lnTo>
                    <a:pt x="416726" y="25679"/>
                  </a:lnTo>
                  <a:lnTo>
                    <a:pt x="377079" y="11539"/>
                  </a:lnTo>
                  <a:lnTo>
                    <a:pt x="333140" y="2916"/>
                  </a:lnTo>
                  <a:lnTo>
                    <a:pt x="284988" y="0"/>
                  </a:lnTo>
                  <a:close/>
                </a:path>
              </a:pathLst>
            </a:custGeom>
            <a:solidFill>
              <a:srgbClr val="003B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30120FDC-D800-F63F-B763-BA8C4EA59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217894" y="7468190"/>
              <a:ext cx="548842" cy="548842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5F633B8-7242-F3EA-44B1-F3B900AA8974}"/>
              </a:ext>
            </a:extLst>
          </p:cNvPr>
          <p:cNvGrpSpPr/>
          <p:nvPr/>
        </p:nvGrpSpPr>
        <p:grpSpPr>
          <a:xfrm>
            <a:off x="6661740" y="7484601"/>
            <a:ext cx="570230" cy="629285"/>
            <a:chOff x="6648370" y="7468190"/>
            <a:chExt cx="570230" cy="629285"/>
          </a:xfrm>
        </p:grpSpPr>
        <p:sp>
          <p:nvSpPr>
            <p:cNvPr id="33" name="object 15">
              <a:extLst>
                <a:ext uri="{FF2B5EF4-FFF2-40B4-BE49-F238E27FC236}">
                  <a16:creationId xmlns:a16="http://schemas.microsoft.com/office/drawing/2014/main" id="{BC6EFC21-E42F-5376-2DD6-4B2E80FADD9E}"/>
                </a:ext>
              </a:extLst>
            </p:cNvPr>
            <p:cNvSpPr/>
            <p:nvPr/>
          </p:nvSpPr>
          <p:spPr>
            <a:xfrm>
              <a:off x="6648370" y="7468190"/>
              <a:ext cx="570230" cy="629285"/>
            </a:xfrm>
            <a:custGeom>
              <a:avLst/>
              <a:gdLst/>
              <a:ahLst/>
              <a:cxnLst/>
              <a:rect l="l" t="t" r="r" b="b"/>
              <a:pathLst>
                <a:path w="570229" h="629284">
                  <a:moveTo>
                    <a:pt x="284988" y="0"/>
                  </a:moveTo>
                  <a:lnTo>
                    <a:pt x="236835" y="2916"/>
                  </a:lnTo>
                  <a:lnTo>
                    <a:pt x="192896" y="11540"/>
                  </a:lnTo>
                  <a:lnTo>
                    <a:pt x="153249" y="25681"/>
                  </a:lnTo>
                  <a:lnTo>
                    <a:pt x="117972" y="45149"/>
                  </a:lnTo>
                  <a:lnTo>
                    <a:pt x="87144" y="69755"/>
                  </a:lnTo>
                  <a:lnTo>
                    <a:pt x="60844" y="99307"/>
                  </a:lnTo>
                  <a:lnTo>
                    <a:pt x="39149" y="133617"/>
                  </a:lnTo>
                  <a:lnTo>
                    <a:pt x="22139" y="172494"/>
                  </a:lnTo>
                  <a:lnTo>
                    <a:pt x="9892" y="215748"/>
                  </a:lnTo>
                  <a:lnTo>
                    <a:pt x="2486" y="263190"/>
                  </a:lnTo>
                  <a:lnTo>
                    <a:pt x="0" y="314629"/>
                  </a:lnTo>
                  <a:lnTo>
                    <a:pt x="2486" y="366099"/>
                  </a:lnTo>
                  <a:lnTo>
                    <a:pt x="9892" y="413616"/>
                  </a:lnTo>
                  <a:lnTo>
                    <a:pt x="22139" y="456972"/>
                  </a:lnTo>
                  <a:lnTo>
                    <a:pt x="39149" y="495962"/>
                  </a:lnTo>
                  <a:lnTo>
                    <a:pt x="60844" y="530379"/>
                  </a:lnTo>
                  <a:lnTo>
                    <a:pt x="87144" y="560015"/>
                  </a:lnTo>
                  <a:lnTo>
                    <a:pt x="117972" y="584666"/>
                  </a:lnTo>
                  <a:lnTo>
                    <a:pt x="153249" y="604123"/>
                  </a:lnTo>
                  <a:lnTo>
                    <a:pt x="192896" y="618181"/>
                  </a:lnTo>
                  <a:lnTo>
                    <a:pt x="236835" y="626633"/>
                  </a:lnTo>
                  <a:lnTo>
                    <a:pt x="284988" y="629259"/>
                  </a:lnTo>
                  <a:lnTo>
                    <a:pt x="333140" y="626062"/>
                  </a:lnTo>
                  <a:lnTo>
                    <a:pt x="377079" y="617264"/>
                  </a:lnTo>
                  <a:lnTo>
                    <a:pt x="416726" y="603039"/>
                  </a:lnTo>
                  <a:lnTo>
                    <a:pt x="452003" y="583559"/>
                  </a:lnTo>
                  <a:lnTo>
                    <a:pt x="482831" y="558999"/>
                  </a:lnTo>
                  <a:lnTo>
                    <a:pt x="509131" y="529531"/>
                  </a:lnTo>
                  <a:lnTo>
                    <a:pt x="530826" y="495328"/>
                  </a:lnTo>
                  <a:lnTo>
                    <a:pt x="547836" y="456563"/>
                  </a:lnTo>
                  <a:lnTo>
                    <a:pt x="560083" y="413409"/>
                  </a:lnTo>
                  <a:lnTo>
                    <a:pt x="567489" y="366040"/>
                  </a:lnTo>
                  <a:lnTo>
                    <a:pt x="569976" y="314629"/>
                  </a:lnTo>
                  <a:lnTo>
                    <a:pt x="567489" y="263187"/>
                  </a:lnTo>
                  <a:lnTo>
                    <a:pt x="560083" y="215744"/>
                  </a:lnTo>
                  <a:lnTo>
                    <a:pt x="547836" y="172488"/>
                  </a:lnTo>
                  <a:lnTo>
                    <a:pt x="530826" y="133611"/>
                  </a:lnTo>
                  <a:lnTo>
                    <a:pt x="509131" y="99302"/>
                  </a:lnTo>
                  <a:lnTo>
                    <a:pt x="482831" y="69750"/>
                  </a:lnTo>
                  <a:lnTo>
                    <a:pt x="452003" y="45146"/>
                  </a:lnTo>
                  <a:lnTo>
                    <a:pt x="416726" y="25679"/>
                  </a:lnTo>
                  <a:lnTo>
                    <a:pt x="377079" y="11539"/>
                  </a:lnTo>
                  <a:lnTo>
                    <a:pt x="333140" y="2916"/>
                  </a:lnTo>
                  <a:lnTo>
                    <a:pt x="284988" y="0"/>
                  </a:lnTo>
                  <a:close/>
                </a:path>
              </a:pathLst>
            </a:custGeom>
            <a:solidFill>
              <a:srgbClr val="003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7C6304A9-1228-47BE-2EBB-C4051636E7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708962" y="7543054"/>
              <a:ext cx="461745" cy="461745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8C60BA7-BDE1-5967-A55C-683C86E1405D}"/>
              </a:ext>
            </a:extLst>
          </p:cNvPr>
          <p:cNvGrpSpPr/>
          <p:nvPr/>
        </p:nvGrpSpPr>
        <p:grpSpPr>
          <a:xfrm>
            <a:off x="5847890" y="7484601"/>
            <a:ext cx="570230" cy="629285"/>
            <a:chOff x="5834520" y="7468190"/>
            <a:chExt cx="570230" cy="629285"/>
          </a:xfrm>
        </p:grpSpPr>
        <p:sp>
          <p:nvSpPr>
            <p:cNvPr id="36" name="object 20">
              <a:extLst>
                <a:ext uri="{FF2B5EF4-FFF2-40B4-BE49-F238E27FC236}">
                  <a16:creationId xmlns:a16="http://schemas.microsoft.com/office/drawing/2014/main" id="{3D1B71D0-865D-0CE7-543E-BA390EAB1545}"/>
                </a:ext>
              </a:extLst>
            </p:cNvPr>
            <p:cNvSpPr/>
            <p:nvPr/>
          </p:nvSpPr>
          <p:spPr>
            <a:xfrm>
              <a:off x="5834520" y="7468190"/>
              <a:ext cx="570230" cy="629285"/>
            </a:xfrm>
            <a:custGeom>
              <a:avLst/>
              <a:gdLst/>
              <a:ahLst/>
              <a:cxnLst/>
              <a:rect l="l" t="t" r="r" b="b"/>
              <a:pathLst>
                <a:path w="570229" h="629284">
                  <a:moveTo>
                    <a:pt x="284988" y="0"/>
                  </a:moveTo>
                  <a:lnTo>
                    <a:pt x="236835" y="2916"/>
                  </a:lnTo>
                  <a:lnTo>
                    <a:pt x="192896" y="11540"/>
                  </a:lnTo>
                  <a:lnTo>
                    <a:pt x="153249" y="25681"/>
                  </a:lnTo>
                  <a:lnTo>
                    <a:pt x="117972" y="45149"/>
                  </a:lnTo>
                  <a:lnTo>
                    <a:pt x="87144" y="69755"/>
                  </a:lnTo>
                  <a:lnTo>
                    <a:pt x="60844" y="99307"/>
                  </a:lnTo>
                  <a:lnTo>
                    <a:pt x="39149" y="133617"/>
                  </a:lnTo>
                  <a:lnTo>
                    <a:pt x="22139" y="172494"/>
                  </a:lnTo>
                  <a:lnTo>
                    <a:pt x="9892" y="215748"/>
                  </a:lnTo>
                  <a:lnTo>
                    <a:pt x="2486" y="263190"/>
                  </a:lnTo>
                  <a:lnTo>
                    <a:pt x="0" y="314629"/>
                  </a:lnTo>
                  <a:lnTo>
                    <a:pt x="2486" y="366099"/>
                  </a:lnTo>
                  <a:lnTo>
                    <a:pt x="9892" y="413616"/>
                  </a:lnTo>
                  <a:lnTo>
                    <a:pt x="22139" y="456972"/>
                  </a:lnTo>
                  <a:lnTo>
                    <a:pt x="39149" y="495962"/>
                  </a:lnTo>
                  <a:lnTo>
                    <a:pt x="60844" y="530379"/>
                  </a:lnTo>
                  <a:lnTo>
                    <a:pt x="87144" y="560015"/>
                  </a:lnTo>
                  <a:lnTo>
                    <a:pt x="117972" y="584666"/>
                  </a:lnTo>
                  <a:lnTo>
                    <a:pt x="153249" y="604123"/>
                  </a:lnTo>
                  <a:lnTo>
                    <a:pt x="192896" y="618181"/>
                  </a:lnTo>
                  <a:lnTo>
                    <a:pt x="236835" y="626633"/>
                  </a:lnTo>
                  <a:lnTo>
                    <a:pt x="284988" y="629259"/>
                  </a:lnTo>
                  <a:lnTo>
                    <a:pt x="333140" y="626062"/>
                  </a:lnTo>
                  <a:lnTo>
                    <a:pt x="377079" y="617264"/>
                  </a:lnTo>
                  <a:lnTo>
                    <a:pt x="416726" y="603039"/>
                  </a:lnTo>
                  <a:lnTo>
                    <a:pt x="452003" y="583559"/>
                  </a:lnTo>
                  <a:lnTo>
                    <a:pt x="482831" y="558999"/>
                  </a:lnTo>
                  <a:lnTo>
                    <a:pt x="509131" y="529531"/>
                  </a:lnTo>
                  <a:lnTo>
                    <a:pt x="530826" y="495328"/>
                  </a:lnTo>
                  <a:lnTo>
                    <a:pt x="547836" y="456563"/>
                  </a:lnTo>
                  <a:lnTo>
                    <a:pt x="560083" y="413409"/>
                  </a:lnTo>
                  <a:lnTo>
                    <a:pt x="567489" y="366040"/>
                  </a:lnTo>
                  <a:lnTo>
                    <a:pt x="569976" y="314629"/>
                  </a:lnTo>
                  <a:lnTo>
                    <a:pt x="567489" y="263187"/>
                  </a:lnTo>
                  <a:lnTo>
                    <a:pt x="560083" y="215744"/>
                  </a:lnTo>
                  <a:lnTo>
                    <a:pt x="547836" y="172488"/>
                  </a:lnTo>
                  <a:lnTo>
                    <a:pt x="530826" y="133611"/>
                  </a:lnTo>
                  <a:lnTo>
                    <a:pt x="509131" y="99302"/>
                  </a:lnTo>
                  <a:lnTo>
                    <a:pt x="482831" y="69750"/>
                  </a:lnTo>
                  <a:lnTo>
                    <a:pt x="452003" y="45146"/>
                  </a:lnTo>
                  <a:lnTo>
                    <a:pt x="416726" y="25679"/>
                  </a:lnTo>
                  <a:lnTo>
                    <a:pt x="377079" y="11539"/>
                  </a:lnTo>
                  <a:lnTo>
                    <a:pt x="333140" y="2916"/>
                  </a:lnTo>
                  <a:lnTo>
                    <a:pt x="284988" y="0"/>
                  </a:lnTo>
                  <a:close/>
                </a:path>
              </a:pathLst>
            </a:custGeom>
            <a:solidFill>
              <a:srgbClr val="003B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41A1688C-BF03-FBBA-F5FA-ED4AF58DF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5908675" y="7551458"/>
              <a:ext cx="446520" cy="446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9048042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ifyHealth">
  <a:themeElements>
    <a:clrScheme name="Personify">
      <a:dk1>
        <a:srgbClr val="003C44"/>
      </a:dk1>
      <a:lt1>
        <a:srgbClr val="FEFFFF"/>
      </a:lt1>
      <a:dk2>
        <a:srgbClr val="2A2A2A"/>
      </a:dk2>
      <a:lt2>
        <a:srgbClr val="E7E7E7"/>
      </a:lt2>
      <a:accent1>
        <a:srgbClr val="FFCB12"/>
      </a:accent1>
      <a:accent2>
        <a:srgbClr val="003C44"/>
      </a:accent2>
      <a:accent3>
        <a:srgbClr val="7FD8B8"/>
      </a:accent3>
      <a:accent4>
        <a:srgbClr val="DAF9FB"/>
      </a:accent4>
      <a:accent5>
        <a:srgbClr val="ED5500"/>
      </a:accent5>
      <a:accent6>
        <a:srgbClr val="F3F0E6"/>
      </a:accent6>
      <a:hlink>
        <a:srgbClr val="ED5500"/>
      </a:hlink>
      <a:folHlink>
        <a:srgbClr val="ED5500"/>
      </a:folHlink>
    </a:clrScheme>
    <a:fontScheme name="Personify Health">
      <a:majorFont>
        <a:latin typeface="Fira Sans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unrise">
      <a:srgbClr val="FFCB12"/>
    </a:custClr>
    <a:custClr name="Sea">
      <a:srgbClr val="003C44"/>
    </a:custClr>
    <a:custClr name="Earth">
      <a:srgbClr val="228477"/>
    </a:custClr>
    <a:custClr name="Sunset">
      <a:srgbClr val="ED5500"/>
    </a:custClr>
    <a:custClr name="Sky">
      <a:srgbClr val="9BE5EA"/>
    </a:custClr>
    <a:custClr name="Sand">
      <a:srgbClr val="E0DDD2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Sunrise 50">
      <a:srgbClr val="FFE588"/>
    </a:custClr>
    <a:custClr name="BLANK">
      <a:srgbClr val="FFFFFF"/>
    </a:custClr>
    <a:custClr name="Earth 50">
      <a:srgbClr val="7FD8B8"/>
    </a:custClr>
    <a:custClr name="Sunset 50">
      <a:srgbClr val="FF9B63"/>
    </a:custClr>
    <a:custClr name="Sky 50">
      <a:srgbClr val="BAF3F7"/>
    </a:custClr>
    <a:custClr name="Sand 50">
      <a:srgbClr val="F3F0E7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Sunrise 20">
      <a:srgbClr val="FFF5D0"/>
    </a:custClr>
    <a:custClr name="BLANK">
      <a:srgbClr val="FFFFFF"/>
    </a:custClr>
    <a:custClr name="Earth 20">
      <a:srgbClr val="CFFEED"/>
    </a:custClr>
    <a:custClr name="Sunset 20">
      <a:srgbClr val="FFD4BC"/>
    </a:custClr>
    <a:custClr name="Sky 20">
      <a:srgbClr val="DAF9FB"/>
    </a:custClr>
    <a:custClr name="Sand 20">
      <a:srgbClr val="FCFAF4"/>
    </a:custClr>
  </a:custClrLst>
  <a:extLst>
    <a:ext uri="{05A4C25C-085E-4340-85A3-A5531E510DB2}">
      <thm15:themeFamily xmlns:thm15="http://schemas.microsoft.com/office/thememl/2012/main" name="PersonifyHealth" id="{CF20AFBC-0647-C74A-AED8-488B5CB8695F}" vid="{14C10019-60F5-CE41-BB69-6B0CEA334777}"/>
    </a:ext>
  </a:extLst>
</a:theme>
</file>

<file path=ppt/theme/theme2.xml><?xml version="1.0" encoding="utf-8"?>
<a:theme xmlns:a="http://schemas.openxmlformats.org/drawingml/2006/main" name="1_PersonifyHealth">
  <a:themeElements>
    <a:clrScheme name="Personify">
      <a:dk1>
        <a:srgbClr val="003C44"/>
      </a:dk1>
      <a:lt1>
        <a:srgbClr val="FEFFFF"/>
      </a:lt1>
      <a:dk2>
        <a:srgbClr val="2A2A2A"/>
      </a:dk2>
      <a:lt2>
        <a:srgbClr val="E7E7E7"/>
      </a:lt2>
      <a:accent1>
        <a:srgbClr val="FFCB12"/>
      </a:accent1>
      <a:accent2>
        <a:srgbClr val="003C44"/>
      </a:accent2>
      <a:accent3>
        <a:srgbClr val="7FD8B8"/>
      </a:accent3>
      <a:accent4>
        <a:srgbClr val="DAF9FB"/>
      </a:accent4>
      <a:accent5>
        <a:srgbClr val="ED5500"/>
      </a:accent5>
      <a:accent6>
        <a:srgbClr val="F3F0E6"/>
      </a:accent6>
      <a:hlink>
        <a:srgbClr val="ED5500"/>
      </a:hlink>
      <a:folHlink>
        <a:srgbClr val="ED5500"/>
      </a:folHlink>
    </a:clrScheme>
    <a:fontScheme name="Personify Health">
      <a:majorFont>
        <a:latin typeface="Fira Sans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unrise">
      <a:srgbClr val="FFCB12"/>
    </a:custClr>
    <a:custClr name="Sea">
      <a:srgbClr val="003C44"/>
    </a:custClr>
    <a:custClr name="Earth">
      <a:srgbClr val="228477"/>
    </a:custClr>
    <a:custClr name="Sunset">
      <a:srgbClr val="ED5500"/>
    </a:custClr>
    <a:custClr name="Sky">
      <a:srgbClr val="9BE5EA"/>
    </a:custClr>
    <a:custClr name="Sand">
      <a:srgbClr val="E0DDD2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Sunrise 50">
      <a:srgbClr val="FFE588"/>
    </a:custClr>
    <a:custClr name="BLANK">
      <a:srgbClr val="FFFFFF"/>
    </a:custClr>
    <a:custClr name="Earth 50">
      <a:srgbClr val="7FD8B8"/>
    </a:custClr>
    <a:custClr name="Sunset 50">
      <a:srgbClr val="FF9B63"/>
    </a:custClr>
    <a:custClr name="Sky 50">
      <a:srgbClr val="BAF3F7"/>
    </a:custClr>
    <a:custClr name="Sand 50">
      <a:srgbClr val="F3F0E7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Sunrise 20">
      <a:srgbClr val="FFF5D0"/>
    </a:custClr>
    <a:custClr name="BLANK">
      <a:srgbClr val="FFFFFF"/>
    </a:custClr>
    <a:custClr name="Earth 20">
      <a:srgbClr val="CFFEED"/>
    </a:custClr>
    <a:custClr name="Sunset 20">
      <a:srgbClr val="FFD4BC"/>
    </a:custClr>
    <a:custClr name="Sky 20">
      <a:srgbClr val="DAF9FB"/>
    </a:custClr>
    <a:custClr name="Sand 20">
      <a:srgbClr val="FCFAF4"/>
    </a:custClr>
  </a:custClrLst>
  <a:extLst>
    <a:ext uri="{05A4C25C-085E-4340-85A3-A5531E510DB2}">
      <thm15:themeFamily xmlns:thm15="http://schemas.microsoft.com/office/thememl/2012/main" name="PersonifyHealth" id="{CF20AFBC-0647-C74A-AED8-488B5CB8695F}" vid="{14C10019-60F5-CE41-BB69-6B0CEA33477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unrise">
      <a:srgbClr val="FFCB12"/>
    </a:custClr>
    <a:custClr name="Sea">
      <a:srgbClr val="003C44"/>
    </a:custClr>
    <a:custClr name="Earth">
      <a:srgbClr val="228477"/>
    </a:custClr>
    <a:custClr name="Sunset">
      <a:srgbClr val="ED5500"/>
    </a:custClr>
    <a:custClr name="Sky">
      <a:srgbClr val="9BE5EA"/>
    </a:custClr>
    <a:custClr name="Sand">
      <a:srgbClr val="E0DDD2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Sunrise 50">
      <a:srgbClr val="FFE588"/>
    </a:custClr>
    <a:custClr name="BLANK">
      <a:srgbClr val="FFFFFF"/>
    </a:custClr>
    <a:custClr name="Earth 50">
      <a:srgbClr val="7FD8B8"/>
    </a:custClr>
    <a:custClr name="Sunset 50">
      <a:srgbClr val="FF9B63"/>
    </a:custClr>
    <a:custClr name="Sky 50">
      <a:srgbClr val="BAF3F7"/>
    </a:custClr>
    <a:custClr name="Sand 50">
      <a:srgbClr val="F3F0E7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Sunrise 20">
      <a:srgbClr val="FFF5D0"/>
    </a:custClr>
    <a:custClr name="BLANK">
      <a:srgbClr val="FFFFFF"/>
    </a:custClr>
    <a:custClr name="Earth 20">
      <a:srgbClr val="CFFEED"/>
    </a:custClr>
    <a:custClr name="Sunset 20">
      <a:srgbClr val="FFD4BC"/>
    </a:custClr>
    <a:custClr name="Sky 20">
      <a:srgbClr val="DAF9FB"/>
    </a:custClr>
    <a:custClr name="Sand 20">
      <a:srgbClr val="FCFAF4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d7d7aa7-307a-4740-bf8f-0642b24d163b">
      <UserInfo>
        <DisplayName>Tarik Omercehajic</DisplayName>
        <AccountId>1129</AccountId>
        <AccountType/>
      </UserInfo>
      <UserInfo>
        <DisplayName>Jeanette Green</DisplayName>
        <AccountId>315</AccountId>
        <AccountType/>
      </UserInfo>
      <UserInfo>
        <DisplayName>Joshlyn Willis</DisplayName>
        <AccountId>2648</AccountId>
        <AccountType/>
      </UserInfo>
      <UserInfo>
        <DisplayName>Timneat Ghebray</DisplayName>
        <AccountId>2390</AccountId>
        <AccountType/>
      </UserInfo>
      <UserInfo>
        <DisplayName>Canyel Johnson</DisplayName>
        <AccountId>1516</AccountId>
        <AccountType/>
      </UserInfo>
      <UserInfo>
        <DisplayName>Mengda Vue</DisplayName>
        <AccountId>1506</AccountId>
        <AccountType/>
      </UserInfo>
      <UserInfo>
        <DisplayName>Martha Diaz Medina</DisplayName>
        <AccountId>1296</AccountId>
        <AccountType/>
      </UserInfo>
    </SharedWithUsers>
    <lcf76f155ced4ddcb4097134ff3c332f xmlns="06edf9bb-a5f5-4a5d-82e7-9bb863b6240a">
      <Terms xmlns="http://schemas.microsoft.com/office/infopath/2007/PartnerControls"/>
    </lcf76f155ced4ddcb4097134ff3c332f>
    <TaxCatchAll xmlns="5d7d7aa7-307a-4740-bf8f-0642b24d163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A5A3AA4523004C9AF464F25F8B1A4B" ma:contentTypeVersion="17" ma:contentTypeDescription="Create a new document." ma:contentTypeScope="" ma:versionID="be06387276c5e80537c930d7c72f639f">
  <xsd:schema xmlns:xsd="http://www.w3.org/2001/XMLSchema" xmlns:xs="http://www.w3.org/2001/XMLSchema" xmlns:p="http://schemas.microsoft.com/office/2006/metadata/properties" xmlns:ns2="06edf9bb-a5f5-4a5d-82e7-9bb863b6240a" xmlns:ns3="5d7d7aa7-307a-4740-bf8f-0642b24d163b" targetNamespace="http://schemas.microsoft.com/office/2006/metadata/properties" ma:root="true" ma:fieldsID="6f3c43a667cb0a2b7d30e4e01beeb310" ns2:_="" ns3:_="">
    <xsd:import namespace="06edf9bb-a5f5-4a5d-82e7-9bb863b6240a"/>
    <xsd:import namespace="5d7d7aa7-307a-4740-bf8f-0642b24d16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edf9bb-a5f5-4a5d-82e7-9bb863b624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d26d971-53db-4df6-927c-b829f3111a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7d7aa7-307a-4740-bf8f-0642b24d163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b9e3e78-cdf4-4cd9-8a53-5e680a6198ba}" ma:internalName="TaxCatchAll" ma:showField="CatchAllData" ma:web="5d7d7aa7-307a-4740-bf8f-0642b24d1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8EE1F2-868D-4179-9AB3-A68E7E3E649C}">
  <ds:schemaRefs>
    <ds:schemaRef ds:uri="5d7d7aa7-307a-4740-bf8f-0642b24d163b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06edf9bb-a5f5-4a5d-82e7-9bb863b6240a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887EBE6-2666-4EE9-BEE1-998603A61B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edf9bb-a5f5-4a5d-82e7-9bb863b6240a"/>
    <ds:schemaRef ds:uri="5d7d7aa7-307a-4740-bf8f-0642b24d16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DE38F8-29D4-4420-AA89-0B35D4D377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207</TotalTime>
  <Words>366</Words>
  <Application>Microsoft Macintosh PowerPoint</Application>
  <PresentationFormat>Custom</PresentationFormat>
  <Paragraphs>40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Fira Sans Medium</vt:lpstr>
      <vt:lpstr>Franklin Gothic Medium</vt:lpstr>
      <vt:lpstr>Franklin Gothic Medium Cond</vt:lpstr>
      <vt:lpstr>Inter</vt:lpstr>
      <vt:lpstr>PersonifyHealth</vt:lpstr>
      <vt:lpstr>1_PersonifyHealth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Engage and Empower Health</dc:title>
  <dc:creator>Elena Bertrand</dc:creator>
  <cp:lastModifiedBy>Kristen Siegle</cp:lastModifiedBy>
  <cp:revision>27</cp:revision>
  <dcterms:created xsi:type="dcterms:W3CDTF">2024-01-07T17:07:27Z</dcterms:created>
  <dcterms:modified xsi:type="dcterms:W3CDTF">2024-08-27T14:01:53Z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VP Confidential</vt:lpwstr>
  </property>
  <property fmtid="{D5CDD505-2E9C-101B-9397-08002B2CF9AE}" pid="4" name="ContentTypeId">
    <vt:lpwstr>0x010100B320C4EBCAEBA5409CEFA22061C11D28</vt:lpwstr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_activity">
    <vt:lpwstr>{"FileActivityType":"11","FileActivityTimeStamp":"2024-02-07T14:33:16.850Z","FileActivityUsersOnPage":[{"DisplayName":"Elena Bertrand","Id":"elena.bertrand@virginpulse.com"},{"DisplayName":"Sharleen Spangler","Id":"sharleen.spangler@virginpulse.com"}],"FileActivityNavigationId":null}</vt:lpwstr>
  </property>
  <property fmtid="{D5CDD505-2E9C-101B-9397-08002B2CF9AE}" pid="8" name="TriggerFlowInfo">
    <vt:lpwstr/>
  </property>
  <property fmtid="{D5CDD505-2E9C-101B-9397-08002B2CF9AE}" pid="9" name="MediaServiceImageTags">
    <vt:lpwstr/>
  </property>
  <property fmtid="{D5CDD505-2E9C-101B-9397-08002B2CF9AE}" pid="10" name="MSIP_Label_3b3e03e6-50a1-4d77-a45f-8008da574b6d_Enabled">
    <vt:lpwstr>true</vt:lpwstr>
  </property>
  <property fmtid="{D5CDD505-2E9C-101B-9397-08002B2CF9AE}" pid="11" name="MSIP_Label_3b3e03e6-50a1-4d77-a45f-8008da574b6d_SetDate">
    <vt:lpwstr>2024-03-12T21:46:50Z</vt:lpwstr>
  </property>
  <property fmtid="{D5CDD505-2E9C-101B-9397-08002B2CF9AE}" pid="12" name="MSIP_Label_3b3e03e6-50a1-4d77-a45f-8008da574b6d_Method">
    <vt:lpwstr>Privileged</vt:lpwstr>
  </property>
  <property fmtid="{D5CDD505-2E9C-101B-9397-08002B2CF9AE}" pid="13" name="MSIP_Label_3b3e03e6-50a1-4d77-a45f-8008da574b6d_Name">
    <vt:lpwstr>Public</vt:lpwstr>
  </property>
  <property fmtid="{D5CDD505-2E9C-101B-9397-08002B2CF9AE}" pid="14" name="MSIP_Label_3b3e03e6-50a1-4d77-a45f-8008da574b6d_SiteId">
    <vt:lpwstr>b123a16e-892b-4cf6-a55a-6f8c7606a035</vt:lpwstr>
  </property>
  <property fmtid="{D5CDD505-2E9C-101B-9397-08002B2CF9AE}" pid="15" name="MSIP_Label_3b3e03e6-50a1-4d77-a45f-8008da574b6d_ActionId">
    <vt:lpwstr>b0a15837-a8cf-42a2-acf5-56886cf54e19</vt:lpwstr>
  </property>
  <property fmtid="{D5CDD505-2E9C-101B-9397-08002B2CF9AE}" pid="16" name="MSIP_Label_3b3e03e6-50a1-4d77-a45f-8008da574b6d_ContentBits">
    <vt:lpwstr>0</vt:lpwstr>
  </property>
</Properties>
</file>