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sldIdLst>
    <p:sldId id="256" r:id="rId5"/>
  </p:sldIdLst>
  <p:sldSz cx="9144000" cy="5149850"/>
  <p:notesSz cx="9144000" cy="5149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12"/>
    <a:srgbClr val="003C44"/>
    <a:srgbClr val="2A2A2A"/>
    <a:srgbClr val="ED5500"/>
    <a:srgbClr val="D43A2E"/>
    <a:srgbClr val="228477"/>
    <a:srgbClr val="F4F1E7"/>
    <a:srgbClr val="E8EBF0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8726C3-6609-BB49-8F3C-BEF05BB83DFD}" v="1" dt="2024-04-30T21:43:17.26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/>
    <p:restoredTop sz="94694"/>
  </p:normalViewPr>
  <p:slideViewPr>
    <p:cSldViewPr>
      <p:cViewPr varScale="1">
        <p:scale>
          <a:sx n="155" d="100"/>
          <a:sy n="155" d="100"/>
        </p:scale>
        <p:origin x="8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040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2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114800" y="-2251145"/>
            <a:ext cx="18802752" cy="226575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7649505" y="376227"/>
            <a:ext cx="8190455" cy="520146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69E503-17D2-8F6E-FB6B-B653B18FC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57" r="5757"/>
          <a:stretch/>
        </p:blipFill>
        <p:spPr>
          <a:xfrm>
            <a:off x="492122" y="430399"/>
            <a:ext cx="4156078" cy="3135126"/>
          </a:xfrm>
          <a:prstGeom prst="roundRect">
            <a:avLst>
              <a:gd name="adj" fmla="val 4665"/>
            </a:avLst>
          </a:prstGeom>
        </p:spPr>
      </p:pic>
    </p:spTree>
    <p:extLst>
      <p:ext uri="{BB962C8B-B14F-4D97-AF65-F5344CB8AC3E}">
        <p14:creationId xmlns:p14="http://schemas.microsoft.com/office/powerpoint/2010/main" val="319465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685800" rtl="0" eaLnBrk="1" latinLnBrk="0" hangingPunct="1">
        <a:lnSpc>
          <a:spcPts val="2925"/>
        </a:lnSpc>
        <a:spcBef>
          <a:spcPct val="0"/>
        </a:spcBef>
        <a:buNone/>
        <a:defRPr sz="240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050" kern="1200">
          <a:solidFill>
            <a:schemeClr val="tx2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AD6A3A0-AF10-AD6B-40E2-48FBC7F9C39E}"/>
              </a:ext>
            </a:extLst>
          </p:cNvPr>
          <p:cNvSpPr/>
          <p:nvPr/>
        </p:nvSpPr>
        <p:spPr>
          <a:xfrm>
            <a:off x="480237" y="3693105"/>
            <a:ext cx="1805764" cy="93540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FD9BDF61-7584-8963-F5A4-EE4D5BE9B8A2}"/>
              </a:ext>
            </a:extLst>
          </p:cNvPr>
          <p:cNvSpPr txBox="1"/>
          <p:nvPr/>
        </p:nvSpPr>
        <p:spPr>
          <a:xfrm>
            <a:off x="5092753" y="1050925"/>
            <a:ext cx="3594048" cy="7816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Shine a light on </a:t>
            </a:r>
            <a:br>
              <a:rPr lang="en-US" sz="2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</a:br>
            <a:r>
              <a:rPr lang="en-US" sz="2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mental health</a:t>
            </a: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C9082083-DF29-157F-2F96-79FEE20B8DD6}"/>
              </a:ext>
            </a:extLst>
          </p:cNvPr>
          <p:cNvSpPr txBox="1"/>
          <p:nvPr/>
        </p:nvSpPr>
        <p:spPr>
          <a:xfrm>
            <a:off x="5867400" y="3711688"/>
            <a:ext cx="1524000" cy="4146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3175" algn="l">
              <a:lnSpc>
                <a:spcPct val="125000"/>
              </a:lnSpc>
              <a:spcBef>
                <a:spcPts val="95"/>
              </a:spcBef>
            </a:pPr>
            <a:r>
              <a:rPr lang="en-US" sz="11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to download the app.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8463FE-4CB5-BC64-55AC-595404881992}"/>
              </a:ext>
            </a:extLst>
          </p:cNvPr>
          <p:cNvSpPr txBox="1"/>
          <p:nvPr/>
        </p:nvSpPr>
        <p:spPr>
          <a:xfrm>
            <a:off x="5092751" y="1931626"/>
            <a:ext cx="3136849" cy="17865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 have access to tools and resources to help you manage stress and improve your emotional wellbeing.</a:t>
            </a:r>
          </a:p>
          <a:p>
            <a:pPr>
              <a:lnSpc>
                <a:spcPct val="150000"/>
              </a:lnSpc>
            </a:pPr>
            <a:endParaRPr lang="en-US" sz="6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 in at </a:t>
            </a:r>
            <a:r>
              <a:rPr lang="en-US" sz="12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200" dirty="0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shine a light on mental health today.</a:t>
            </a:r>
          </a:p>
          <a:p>
            <a:pPr>
              <a:lnSpc>
                <a:spcPct val="150000"/>
              </a:lnSpc>
            </a:pPr>
            <a:endParaRPr lang="en-US" sz="13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81B8F2C-79B3-8D1D-E424-32EA866CB0F7}"/>
              </a:ext>
            </a:extLst>
          </p:cNvPr>
          <p:cNvSpPr/>
          <p:nvPr/>
        </p:nvSpPr>
        <p:spPr>
          <a:xfrm>
            <a:off x="2432617" y="3693105"/>
            <a:ext cx="2219032" cy="935408"/>
          </a:xfrm>
          <a:prstGeom prst="roundRect">
            <a:avLst>
              <a:gd name="adj" fmla="val 10814"/>
            </a:avLst>
          </a:prstGeom>
          <a:solidFill>
            <a:srgbClr val="003C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4281BF-E189-4B31-7313-9DF5C2281CB6}"/>
              </a:ext>
            </a:extLst>
          </p:cNvPr>
          <p:cNvSpPr txBox="1"/>
          <p:nvPr/>
        </p:nvSpPr>
        <p:spPr>
          <a:xfrm>
            <a:off x="2514599" y="3929749"/>
            <a:ext cx="1981201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80"/>
              </a:lnSpc>
            </a:pPr>
            <a:r>
              <a:rPr lang="en-US" sz="1400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[Month/Date] is Mental Health [Month/Day]!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ABFD75C-7A54-9A03-4791-6AF7DE363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4012676"/>
            <a:ext cx="1224043" cy="305194"/>
          </a:xfrm>
          <a:prstGeom prst="rect">
            <a:avLst/>
          </a:prstGeom>
        </p:spPr>
      </p:pic>
      <p:sp>
        <p:nvSpPr>
          <p:cNvPr id="10" name="object 4">
            <a:extLst>
              <a:ext uri="{FF2B5EF4-FFF2-40B4-BE49-F238E27FC236}">
                <a16:creationId xmlns:a16="http://schemas.microsoft.com/office/drawing/2014/main" id="{8528C989-03F1-C81D-AFD5-EB0DF69224BE}"/>
              </a:ext>
            </a:extLst>
          </p:cNvPr>
          <p:cNvSpPr txBox="1"/>
          <p:nvPr/>
        </p:nvSpPr>
        <p:spPr>
          <a:xfrm>
            <a:off x="480237" y="4784725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0A98DA5-AF9E-7395-EC35-DDC2D32F6BB2}"/>
              </a:ext>
            </a:extLst>
          </p:cNvPr>
          <p:cNvSpPr txBox="1"/>
          <p:nvPr/>
        </p:nvSpPr>
        <p:spPr>
          <a:xfrm>
            <a:off x="5092750" y="428078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604E5AD0-3443-2B9F-D812-0C2254E69C56}"/>
              </a:ext>
            </a:extLst>
          </p:cNvPr>
          <p:cNvSpPr txBox="1"/>
          <p:nvPr/>
        </p:nvSpPr>
        <p:spPr>
          <a:xfrm>
            <a:off x="1623067" y="4784725"/>
            <a:ext cx="27337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qr code with a logo&#10;&#10;Description automatically generated">
            <a:extLst>
              <a:ext uri="{FF2B5EF4-FFF2-40B4-BE49-F238E27FC236}">
                <a16:creationId xmlns:a16="http://schemas.microsoft.com/office/drawing/2014/main" id="{A79AA995-7181-1B13-4467-BC777017E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65525"/>
            <a:ext cx="762000" cy="76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Props1.xml><?xml version="1.0" encoding="utf-8"?>
<ds:datastoreItem xmlns:ds="http://schemas.openxmlformats.org/officeDocument/2006/customXml" ds:itemID="{363195C6-9B2E-4EAB-9D34-7493FA69CC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E0ABB0-A873-4D25-8BD4-AD07873CB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A0F7A5-A7A2-44DC-8580-15717F959005}">
  <ds:schemaRefs>
    <ds:schemaRef ds:uri="http://purl.org/dc/elements/1.1/"/>
    <ds:schemaRef ds:uri="http://www.w3.org/XML/1998/namespace"/>
    <ds:schemaRef ds:uri="http://schemas.microsoft.com/office/2006/documentManagement/types"/>
    <ds:schemaRef ds:uri="5d7d7aa7-307a-4740-bf8f-0642b24d163b"/>
    <ds:schemaRef ds:uri="http://schemas.microsoft.com/office/2006/metadata/properties"/>
    <ds:schemaRef ds:uri="06edf9bb-a5f5-4a5d-82e7-9bb863b6240a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38fbdfde-3104-4524-abbb-ccd253ab6e71"/>
    <ds:schemaRef ds:uri="77384554-7bde-46c7-b2e2-e7407604d5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541</TotalTime>
  <Words>72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is Mental Health month</dc:title>
  <cp:lastModifiedBy>Marina Ilickovic</cp:lastModifiedBy>
  <cp:revision>19</cp:revision>
  <dcterms:created xsi:type="dcterms:W3CDTF">2022-06-13T22:04:51Z</dcterms:created>
  <dcterms:modified xsi:type="dcterms:W3CDTF">2024-08-09T11:25:23Z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2022-06-01T00:00:00Z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2022-06-13T00:00:00Z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2023-08-07T18:14:41Z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6e2143e5-a234-4d2c-935f-c963cab82513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Theme:3</vt:lpwstr>
  </property>
  <property fmtid="{D5CDD505-2E9C-101B-9397-08002B2CF9AE}" pid="15" name="ClassificationContentMarkingFooterText">
    <vt:lpwstr>VP Confidential</vt:lpwstr>
  </property>
</Properties>
</file>