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14" r:id="rId4"/>
  </p:sldMasterIdLst>
  <p:notesMasterIdLst>
    <p:notesMasterId r:id="rId6"/>
  </p:notesMasterIdLst>
  <p:sldIdLst>
    <p:sldId id="2147481659" r:id="rId5"/>
  </p:sldIdLst>
  <p:sldSz cx="9144000" cy="51482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re" id="{8374DFDA-FC57-FB41-AED1-33AB6B2F1FA4}">
          <p14:sldIdLst>
            <p14:sldId id="2147481659"/>
          </p14:sldIdLst>
        </p14:section>
      </p14:sectionLst>
    </p:ext>
    <p:ext uri="{EFAFB233-063F-42B5-8137-9DF3F51BA10A}">
      <p15:sldGuideLst xmlns:p15="http://schemas.microsoft.com/office/powerpoint/2012/main">
        <p15:guide id="1" pos="288" userDrawn="1">
          <p15:clr>
            <a:srgbClr val="A4A3A4"/>
          </p15:clr>
        </p15:guide>
        <p15:guide id="2" orient="horz" pos="28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BB3D08-97A9-AC30-F638-BE9033AE3D7E}" name="Laura Walmsley" initials="LW" userId="S::laura.walmsley@virginpulse.com::5104fcdb-8b8f-4914-8f0e-5d3f1cbadf47" providerId="AD"/>
  <p188:author id="{11736327-4242-6ADB-507B-A58C0E4E716C}" name="Jose Corral" initials="JC" userId="S::jcorral_healthcomp.com#ext#@virginpulse.onmicrosoft.com::012e3f50-f381-40c0-a6c8-c0f58874994f" providerId="AD"/>
  <p188:author id="{A5AB9B2D-47C4-D4DE-BF04-0181F255AB69}" name="Kacey Rasmussen" initials="" userId="S::Kacey.Rasmussen@virginpulse.com::9649692f-b114-4013-988d-da017952596a" providerId="AD"/>
  <p188:author id="{D429E530-F5A2-A556-2C51-1A5D1EDCD640}" name="Tucker Gniewek" initials="TG" userId="S::tgniewek_healthcomp.com#ext#@virginpulse.onmicrosoft.com::73a8f7e3-156c-4a06-8c27-cb3a48f99f0c" providerId="AD"/>
  <p188:author id="{FC7DC43A-2704-0426-A050-AD3667B4E8C1}" name="Jeff Yoshimura" initials="JY" userId="S::jeff.yoshimura@virginpulse.com::c7531e5f-d344-4578-be8f-0c980ea3f55e" providerId="AD"/>
  <p188:author id="{4018463F-6E4E-4498-4E91-9262C61ACCCF}" name="Elena Bertrand" initials="EB" userId="S::elena.bertrand@virginpulse.com::5d6cb544-2449-40ea-8cc9-0ef2d5f597ef" providerId="AD"/>
  <p188:author id="{77E3BF4A-2C91-3AE8-EF79-B4F7FA02BAD9}" name="Justin Tran | HealthComp" initials="JT|H" userId="S::jtran@healthcomp.com::89547309-0f2a-47ee-b8c4-e7d69ff67087" providerId="AD"/>
  <p188:author id="{63731E50-CC31-0243-4E08-21DD5AC08A53}" name="Brian Strathdee" initials="BS" userId="S::brian.strathdee@virginpulse.com::61d41d5a-eb5e-43df-a72c-10cd2bc99c17" providerId="AD"/>
  <p188:author id="{6A506C5A-0075-18B1-4A77-D45F2E1BFD36}" name="Hali Dengenis" initials="HD" userId="S::hali.dengenis@virginpulse.com::11f7c2ad-cfef-4c30-92c5-7009761c74e1" providerId="AD"/>
  <p188:author id="{29518560-D6FD-0CCC-7F6F-598146F71C88}" name="Paige Lapen" initials="" userId="S::Paige.Lapen@virginpulse.com::83ce4868-3555-4e3a-b8eb-e8d1aa85c091" providerId="AD"/>
  <p188:author id="{7CD56D6D-42C1-EE6D-05AE-09D272AD6984}" name="Paige Lapen" initials="PL" userId="S::paige.lapen@virginpulse.com::83ce4868-3555-4e3a-b8eb-e8d1aa85c091" providerId="AD"/>
  <p188:author id="{0557B176-6EC5-F11E-8189-94CBAB5AD3B3}" name="Erica Morgenstern" initials="" userId="S::Erica.Morgenstern@virginpulse.com::92b6b56d-893e-430e-bcfa-7888d1b5b8e5" providerId="AD"/>
  <p188:author id="{64300D87-48D1-8CE5-AB81-05FFDB55A7AE}" name="Chris Michalak" initials="CM" userId="S::Christopher.Michalak@virginpulse.com::85ff877b-67d5-4e43-937e-11ee18dbbd49" providerId="AD"/>
  <p188:author id="{CE0C949C-EE31-53B0-D372-74C2186ACF29}" name="Molly Bullington" initials="MB" userId="S::molly.bullington@virginpulse.com::dc19d543-5d06-4d16-aeaf-a668b36eef9b" providerId="AD"/>
  <p188:author id="{68CE9CA8-AB5C-D736-DFC8-9B67E7049308}" name="Elena Bertrand" initials="" userId="S::Elena.Bertrand@virginpulse.com::5d6cb544-2449-40ea-8cc9-0ef2d5f597ef" providerId="AD"/>
  <p188:author id="{E1DA69A9-90F4-E620-7096-B760D7009BA5}" name="Ali Gruber" initials="AG" userId="S::allison.gruber@virginpulse.com::be002ce1-cf15-4496-91b0-3bdcec150372" providerId="AD"/>
  <p188:author id="{261AF1AD-675E-8C6D-3CAF-7FA6FC98D819}" name="Divya Errabelli" initials="DE" userId="S::divya.errabelli@virginpulse.com::c306d0d6-858e-4611-9a99-95c79966fcbf" providerId="AD"/>
  <p188:author id="{8F9331BB-27F7-255E-75C0-D861ABD052BB}" name="Sharleen Spangler" initials="SS" userId="S::sharleen.spangler@virginpulse.com::5bbc46f5-7973-4dec-b57c-34924e9af1e3" providerId="AD"/>
  <p188:author id="{449005BD-82A0-E5CB-CEED-AF2345B9E08A}" name="Brian Strathdee" initials="" userId="S::Brian.Strathdee@virginpulse.com::61d41d5a-eb5e-43df-a72c-10cd2bc99c17" providerId="AD"/>
  <p188:author id="{2E4DE8C4-2096-5FF6-5AB7-C6E2ECD75149}" name="Sharleen Spangler" initials="SS" userId="S::Sharleen.Spangler@virginpulse.com::5bbc46f5-7973-4dec-b57c-34924e9af1e3" providerId="AD"/>
  <p188:author id="{142939C8-0C33-99D0-50B5-FD322D65E1BD}" name="Justin Tran" initials="JT" userId="S::jtran_healthcomp.com#ext#@virginpulse.onmicrosoft.com::182a025a-8add-4bb8-928d-93b4e1510d03" providerId="AD"/>
  <p188:author id="{721F75FB-6FE2-F925-8EE7-70E9F790C4CF}" name="Shelly Kelsey" initials="SK" userId="S::skelsey_healthcomp.com#ext#@virginpulse.onmicrosoft.com::5d0edf74-13ca-44b8-86c1-98a9aaff8c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44"/>
    <a:srgbClr val="ED5500"/>
    <a:srgbClr val="FFCB12"/>
    <a:srgbClr val="7FD8B8"/>
    <a:srgbClr val="2A2A2A"/>
    <a:srgbClr val="003C43"/>
    <a:srgbClr val="F4F1E7"/>
    <a:srgbClr val="ECECEC"/>
    <a:srgbClr val="E0DDD2"/>
    <a:srgbClr val="DA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9"/>
    <p:restoredTop sz="94694"/>
  </p:normalViewPr>
  <p:slideViewPr>
    <p:cSldViewPr snapToGrid="0">
      <p:cViewPr>
        <p:scale>
          <a:sx n="114" d="100"/>
          <a:sy n="114" d="100"/>
        </p:scale>
        <p:origin x="2256" y="1272"/>
      </p:cViewPr>
      <p:guideLst>
        <p:guide pos="288"/>
        <p:guide orient="horz" pos="282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44105-7BF8-E141-940A-8B4A7A77671A}" type="datetimeFigureOut">
              <a:rPr lang="en-US" smtClean="0"/>
              <a:t>9/5/24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197AB-48A1-004D-BE83-6293C55B2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9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6197AB-48A1-004D-BE83-6293C55B28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70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69694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1621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4105717" y="-2282804"/>
            <a:ext cx="18802752" cy="226505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sp>
        <p:nvSpPr>
          <p:cNvPr id="7" name="bg object 16">
            <a:extLst>
              <a:ext uri="{FF2B5EF4-FFF2-40B4-BE49-F238E27FC236}">
                <a16:creationId xmlns:a16="http://schemas.microsoft.com/office/drawing/2014/main" id="{70BF5CD8-6B20-FFA1-6B87-DCE30D79F2C4}"/>
              </a:ext>
            </a:extLst>
          </p:cNvPr>
          <p:cNvSpPr/>
          <p:nvPr/>
        </p:nvSpPr>
        <p:spPr>
          <a:xfrm>
            <a:off x="0" y="7462"/>
            <a:ext cx="2354702" cy="955040"/>
          </a:xfrm>
          <a:custGeom>
            <a:avLst/>
            <a:gdLst/>
            <a:ahLst/>
            <a:cxnLst/>
            <a:rect l="l" t="t" r="r" b="b"/>
            <a:pathLst>
              <a:path w="2411730" h="977265">
                <a:moveTo>
                  <a:pt x="2411488" y="0"/>
                </a:moveTo>
                <a:lnTo>
                  <a:pt x="0" y="0"/>
                </a:lnTo>
                <a:lnTo>
                  <a:pt x="0" y="836282"/>
                </a:lnTo>
                <a:lnTo>
                  <a:pt x="72756" y="863720"/>
                </a:lnTo>
                <a:lnTo>
                  <a:pt x="116226" y="878246"/>
                </a:lnTo>
                <a:lnTo>
                  <a:pt x="160587" y="891791"/>
                </a:lnTo>
                <a:lnTo>
                  <a:pt x="205831" y="904352"/>
                </a:lnTo>
                <a:lnTo>
                  <a:pt x="251953" y="915927"/>
                </a:lnTo>
                <a:lnTo>
                  <a:pt x="298944" y="926511"/>
                </a:lnTo>
                <a:lnTo>
                  <a:pt x="346799" y="936103"/>
                </a:lnTo>
                <a:lnTo>
                  <a:pt x="395509" y="944699"/>
                </a:lnTo>
                <a:lnTo>
                  <a:pt x="445069" y="952295"/>
                </a:lnTo>
                <a:lnTo>
                  <a:pt x="495470" y="958888"/>
                </a:lnTo>
                <a:lnTo>
                  <a:pt x="546707" y="964476"/>
                </a:lnTo>
                <a:lnTo>
                  <a:pt x="598771" y="969055"/>
                </a:lnTo>
                <a:lnTo>
                  <a:pt x="651657" y="972622"/>
                </a:lnTo>
                <a:lnTo>
                  <a:pt x="705356" y="975174"/>
                </a:lnTo>
                <a:lnTo>
                  <a:pt x="759863" y="976707"/>
                </a:lnTo>
                <a:lnTo>
                  <a:pt x="815171" y="977219"/>
                </a:lnTo>
                <a:lnTo>
                  <a:pt x="870485" y="976707"/>
                </a:lnTo>
                <a:lnTo>
                  <a:pt x="925010" y="975174"/>
                </a:lnTo>
                <a:lnTo>
                  <a:pt x="978740" y="972622"/>
                </a:lnTo>
                <a:lnTo>
                  <a:pt x="1031666" y="969055"/>
                </a:lnTo>
                <a:lnTo>
                  <a:pt x="1083780" y="964476"/>
                </a:lnTo>
                <a:lnTo>
                  <a:pt x="1135076" y="958888"/>
                </a:lnTo>
                <a:lnTo>
                  <a:pt x="1185545" y="952295"/>
                </a:lnTo>
                <a:lnTo>
                  <a:pt x="1235180" y="944699"/>
                </a:lnTo>
                <a:lnTo>
                  <a:pt x="1283973" y="936103"/>
                </a:lnTo>
                <a:lnTo>
                  <a:pt x="1331916" y="926511"/>
                </a:lnTo>
                <a:lnTo>
                  <a:pt x="1379002" y="915927"/>
                </a:lnTo>
                <a:lnTo>
                  <a:pt x="1425224" y="904352"/>
                </a:lnTo>
                <a:lnTo>
                  <a:pt x="1470573" y="891791"/>
                </a:lnTo>
                <a:lnTo>
                  <a:pt x="1515042" y="878246"/>
                </a:lnTo>
                <a:lnTo>
                  <a:pt x="1558623" y="863720"/>
                </a:lnTo>
                <a:lnTo>
                  <a:pt x="1601309" y="848218"/>
                </a:lnTo>
                <a:lnTo>
                  <a:pt x="1643091" y="831741"/>
                </a:lnTo>
                <a:lnTo>
                  <a:pt x="1683963" y="814293"/>
                </a:lnTo>
                <a:lnTo>
                  <a:pt x="1723917" y="795878"/>
                </a:lnTo>
                <a:lnTo>
                  <a:pt x="1762945" y="776498"/>
                </a:lnTo>
                <a:lnTo>
                  <a:pt x="1801039" y="756157"/>
                </a:lnTo>
                <a:lnTo>
                  <a:pt x="1838192" y="734857"/>
                </a:lnTo>
                <a:lnTo>
                  <a:pt x="1874396" y="712602"/>
                </a:lnTo>
                <a:lnTo>
                  <a:pt x="1909644" y="689396"/>
                </a:lnTo>
                <a:lnTo>
                  <a:pt x="1943927" y="665240"/>
                </a:lnTo>
                <a:lnTo>
                  <a:pt x="1977239" y="640139"/>
                </a:lnTo>
                <a:lnTo>
                  <a:pt x="2009571" y="614096"/>
                </a:lnTo>
                <a:lnTo>
                  <a:pt x="2040916" y="587113"/>
                </a:lnTo>
                <a:lnTo>
                  <a:pt x="2071266" y="559194"/>
                </a:lnTo>
                <a:lnTo>
                  <a:pt x="2100614" y="530342"/>
                </a:lnTo>
                <a:lnTo>
                  <a:pt x="2128952" y="500560"/>
                </a:lnTo>
                <a:lnTo>
                  <a:pt x="2156272" y="469852"/>
                </a:lnTo>
                <a:lnTo>
                  <a:pt x="2182567" y="438220"/>
                </a:lnTo>
                <a:lnTo>
                  <a:pt x="2207829" y="405668"/>
                </a:lnTo>
                <a:lnTo>
                  <a:pt x="2232050" y="372199"/>
                </a:lnTo>
                <a:lnTo>
                  <a:pt x="2255223" y="337816"/>
                </a:lnTo>
                <a:lnTo>
                  <a:pt x="2277340" y="302522"/>
                </a:lnTo>
                <a:lnTo>
                  <a:pt x="2298394" y="266320"/>
                </a:lnTo>
                <a:lnTo>
                  <a:pt x="2318377" y="229214"/>
                </a:lnTo>
                <a:lnTo>
                  <a:pt x="2337280" y="191206"/>
                </a:lnTo>
                <a:lnTo>
                  <a:pt x="2355097" y="152301"/>
                </a:lnTo>
                <a:lnTo>
                  <a:pt x="2371821" y="112500"/>
                </a:lnTo>
                <a:lnTo>
                  <a:pt x="2387442" y="71807"/>
                </a:lnTo>
                <a:lnTo>
                  <a:pt x="2401954" y="30226"/>
                </a:lnTo>
                <a:lnTo>
                  <a:pt x="2411488" y="0"/>
                </a:lnTo>
                <a:close/>
              </a:path>
            </a:pathLst>
          </a:custGeom>
          <a:solidFill>
            <a:srgbClr val="FFCB12"/>
          </a:solidFill>
        </p:spPr>
        <p:txBody>
          <a:bodyPr wrap="square" lIns="0" tIns="0" rIns="0" bIns="0" rtlCol="0"/>
          <a:lstStyle/>
          <a:p>
            <a:endParaRPr sz="1350" dirty="0"/>
          </a:p>
        </p:txBody>
      </p:sp>
      <p:sp>
        <p:nvSpPr>
          <p:cNvPr id="8" name="Graphic 19">
            <a:extLst>
              <a:ext uri="{FF2B5EF4-FFF2-40B4-BE49-F238E27FC236}">
                <a16:creationId xmlns:a16="http://schemas.microsoft.com/office/drawing/2014/main" id="{508FB2AB-073E-0924-AFF1-729F533F2BF0}"/>
              </a:ext>
            </a:extLst>
          </p:cNvPr>
          <p:cNvSpPr/>
          <p:nvPr/>
        </p:nvSpPr>
        <p:spPr>
          <a:xfrm rot="10800000">
            <a:off x="4204252" y="-2677277"/>
            <a:ext cx="6836459" cy="7364961"/>
          </a:xfrm>
          <a:custGeom>
            <a:avLst/>
            <a:gdLst>
              <a:gd name="connsiteX0" fmla="*/ 2316719 w 4633437"/>
              <a:gd name="connsiteY0" fmla="*/ 5138996 h 5139076"/>
              <a:gd name="connsiteX1" fmla="*/ 4633437 w 4633437"/>
              <a:gd name="connsiteY1" fmla="*/ 2569498 h 5139076"/>
              <a:gd name="connsiteX2" fmla="*/ 2316719 w 4633437"/>
              <a:gd name="connsiteY2" fmla="*/ 0 h 5139076"/>
              <a:gd name="connsiteX3" fmla="*/ 0 w 4633437"/>
              <a:gd name="connsiteY3" fmla="*/ 2569498 h 5139076"/>
              <a:gd name="connsiteX4" fmla="*/ 2316719 w 4633437"/>
              <a:gd name="connsiteY4" fmla="*/ 5138996 h 5139076"/>
              <a:gd name="connsiteX5" fmla="*/ 2316719 w 4633437"/>
              <a:gd name="connsiteY5" fmla="*/ 5138996 h 513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3437" h="5139076">
                <a:moveTo>
                  <a:pt x="2316719" y="5138996"/>
                </a:moveTo>
                <a:cubicBezTo>
                  <a:pt x="3813834" y="5128700"/>
                  <a:pt x="4633437" y="4167519"/>
                  <a:pt x="4633437" y="2569498"/>
                </a:cubicBezTo>
                <a:cubicBezTo>
                  <a:pt x="4633437" y="970962"/>
                  <a:pt x="3813834" y="0"/>
                  <a:pt x="2316719" y="0"/>
                </a:cubicBezTo>
                <a:cubicBezTo>
                  <a:pt x="819604" y="0"/>
                  <a:pt x="0" y="970962"/>
                  <a:pt x="0" y="2569498"/>
                </a:cubicBezTo>
                <a:cubicBezTo>
                  <a:pt x="0" y="4168034"/>
                  <a:pt x="819604" y="5149293"/>
                  <a:pt x="2316719" y="5138996"/>
                </a:cubicBezTo>
                <a:lnTo>
                  <a:pt x="2316719" y="5138996"/>
                </a:lnTo>
                <a:close/>
              </a:path>
            </a:pathLst>
          </a:custGeom>
          <a:blipFill dpi="0" rotWithShape="0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2532" t="24254" r="-10468" b="-6254"/>
            </a:stretch>
          </a:blipFill>
          <a:ln w="5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7662419" y="365876"/>
            <a:ext cx="8187931" cy="520146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E85057-BE26-1FB1-1F19-F3A6BBE7140F}"/>
              </a:ext>
            </a:extLst>
          </p:cNvPr>
          <p:cNvSpPr/>
          <p:nvPr userDrawn="1"/>
        </p:nvSpPr>
        <p:spPr>
          <a:xfrm>
            <a:off x="-5474289" y="-3040923"/>
            <a:ext cx="25070336" cy="3017275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21" dirty="0"/>
          </a:p>
        </p:txBody>
      </p:sp>
      <p:sp>
        <p:nvSpPr>
          <p:cNvPr id="3" name="bg object 16">
            <a:extLst>
              <a:ext uri="{FF2B5EF4-FFF2-40B4-BE49-F238E27FC236}">
                <a16:creationId xmlns:a16="http://schemas.microsoft.com/office/drawing/2014/main" id="{CF85B59E-BB6A-64D5-2447-9F500CE4FCF1}"/>
              </a:ext>
            </a:extLst>
          </p:cNvPr>
          <p:cNvSpPr/>
          <p:nvPr userDrawn="1"/>
        </p:nvSpPr>
        <p:spPr>
          <a:xfrm>
            <a:off x="0" y="0"/>
            <a:ext cx="2411730" cy="977265"/>
          </a:xfrm>
          <a:custGeom>
            <a:avLst/>
            <a:gdLst/>
            <a:ahLst/>
            <a:cxnLst/>
            <a:rect l="l" t="t" r="r" b="b"/>
            <a:pathLst>
              <a:path w="2411730" h="977265">
                <a:moveTo>
                  <a:pt x="2411488" y="0"/>
                </a:moveTo>
                <a:lnTo>
                  <a:pt x="0" y="0"/>
                </a:lnTo>
                <a:lnTo>
                  <a:pt x="0" y="836282"/>
                </a:lnTo>
                <a:lnTo>
                  <a:pt x="72756" y="863720"/>
                </a:lnTo>
                <a:lnTo>
                  <a:pt x="116226" y="878246"/>
                </a:lnTo>
                <a:lnTo>
                  <a:pt x="160587" y="891791"/>
                </a:lnTo>
                <a:lnTo>
                  <a:pt x="205831" y="904352"/>
                </a:lnTo>
                <a:lnTo>
                  <a:pt x="251953" y="915927"/>
                </a:lnTo>
                <a:lnTo>
                  <a:pt x="298944" y="926511"/>
                </a:lnTo>
                <a:lnTo>
                  <a:pt x="346799" y="936103"/>
                </a:lnTo>
                <a:lnTo>
                  <a:pt x="395509" y="944699"/>
                </a:lnTo>
                <a:lnTo>
                  <a:pt x="445069" y="952295"/>
                </a:lnTo>
                <a:lnTo>
                  <a:pt x="495470" y="958888"/>
                </a:lnTo>
                <a:lnTo>
                  <a:pt x="546707" y="964476"/>
                </a:lnTo>
                <a:lnTo>
                  <a:pt x="598771" y="969055"/>
                </a:lnTo>
                <a:lnTo>
                  <a:pt x="651657" y="972622"/>
                </a:lnTo>
                <a:lnTo>
                  <a:pt x="705356" y="975174"/>
                </a:lnTo>
                <a:lnTo>
                  <a:pt x="759863" y="976707"/>
                </a:lnTo>
                <a:lnTo>
                  <a:pt x="815171" y="977219"/>
                </a:lnTo>
                <a:lnTo>
                  <a:pt x="870485" y="976707"/>
                </a:lnTo>
                <a:lnTo>
                  <a:pt x="925010" y="975174"/>
                </a:lnTo>
                <a:lnTo>
                  <a:pt x="978740" y="972622"/>
                </a:lnTo>
                <a:lnTo>
                  <a:pt x="1031666" y="969055"/>
                </a:lnTo>
                <a:lnTo>
                  <a:pt x="1083780" y="964476"/>
                </a:lnTo>
                <a:lnTo>
                  <a:pt x="1135076" y="958888"/>
                </a:lnTo>
                <a:lnTo>
                  <a:pt x="1185545" y="952295"/>
                </a:lnTo>
                <a:lnTo>
                  <a:pt x="1235180" y="944699"/>
                </a:lnTo>
                <a:lnTo>
                  <a:pt x="1283973" y="936103"/>
                </a:lnTo>
                <a:lnTo>
                  <a:pt x="1331916" y="926511"/>
                </a:lnTo>
                <a:lnTo>
                  <a:pt x="1379002" y="915927"/>
                </a:lnTo>
                <a:lnTo>
                  <a:pt x="1425224" y="904352"/>
                </a:lnTo>
                <a:lnTo>
                  <a:pt x="1470573" y="891791"/>
                </a:lnTo>
                <a:lnTo>
                  <a:pt x="1515042" y="878246"/>
                </a:lnTo>
                <a:lnTo>
                  <a:pt x="1558623" y="863720"/>
                </a:lnTo>
                <a:lnTo>
                  <a:pt x="1601309" y="848218"/>
                </a:lnTo>
                <a:lnTo>
                  <a:pt x="1643091" y="831741"/>
                </a:lnTo>
                <a:lnTo>
                  <a:pt x="1683963" y="814293"/>
                </a:lnTo>
                <a:lnTo>
                  <a:pt x="1723917" y="795878"/>
                </a:lnTo>
                <a:lnTo>
                  <a:pt x="1762945" y="776498"/>
                </a:lnTo>
                <a:lnTo>
                  <a:pt x="1801039" y="756157"/>
                </a:lnTo>
                <a:lnTo>
                  <a:pt x="1838192" y="734857"/>
                </a:lnTo>
                <a:lnTo>
                  <a:pt x="1874396" y="712602"/>
                </a:lnTo>
                <a:lnTo>
                  <a:pt x="1909644" y="689396"/>
                </a:lnTo>
                <a:lnTo>
                  <a:pt x="1943927" y="665240"/>
                </a:lnTo>
                <a:lnTo>
                  <a:pt x="1977239" y="640139"/>
                </a:lnTo>
                <a:lnTo>
                  <a:pt x="2009571" y="614096"/>
                </a:lnTo>
                <a:lnTo>
                  <a:pt x="2040916" y="587113"/>
                </a:lnTo>
                <a:lnTo>
                  <a:pt x="2071266" y="559194"/>
                </a:lnTo>
                <a:lnTo>
                  <a:pt x="2100614" y="530342"/>
                </a:lnTo>
                <a:lnTo>
                  <a:pt x="2128952" y="500560"/>
                </a:lnTo>
                <a:lnTo>
                  <a:pt x="2156272" y="469852"/>
                </a:lnTo>
                <a:lnTo>
                  <a:pt x="2182567" y="438220"/>
                </a:lnTo>
                <a:lnTo>
                  <a:pt x="2207829" y="405668"/>
                </a:lnTo>
                <a:lnTo>
                  <a:pt x="2232050" y="372199"/>
                </a:lnTo>
                <a:lnTo>
                  <a:pt x="2255223" y="337816"/>
                </a:lnTo>
                <a:lnTo>
                  <a:pt x="2277340" y="302522"/>
                </a:lnTo>
                <a:lnTo>
                  <a:pt x="2298394" y="266320"/>
                </a:lnTo>
                <a:lnTo>
                  <a:pt x="2318377" y="229214"/>
                </a:lnTo>
                <a:lnTo>
                  <a:pt x="2337280" y="191206"/>
                </a:lnTo>
                <a:lnTo>
                  <a:pt x="2355097" y="152301"/>
                </a:lnTo>
                <a:lnTo>
                  <a:pt x="2371821" y="112500"/>
                </a:lnTo>
                <a:lnTo>
                  <a:pt x="2387442" y="71807"/>
                </a:lnTo>
                <a:lnTo>
                  <a:pt x="2401954" y="30226"/>
                </a:lnTo>
                <a:lnTo>
                  <a:pt x="2411488" y="0"/>
                </a:lnTo>
                <a:close/>
              </a:path>
            </a:pathLst>
          </a:custGeom>
          <a:solidFill>
            <a:srgbClr val="FFCB1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6F0EEB-D899-AA52-C075-6427161FFC87}"/>
              </a:ext>
            </a:extLst>
          </p:cNvPr>
          <p:cNvSpPr/>
          <p:nvPr userDrawn="1"/>
        </p:nvSpPr>
        <p:spPr>
          <a:xfrm rot="16200000">
            <a:off x="7140473" y="484175"/>
            <a:ext cx="10907141" cy="693528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21" dirty="0"/>
          </a:p>
        </p:txBody>
      </p:sp>
    </p:spTree>
    <p:extLst>
      <p:ext uri="{BB962C8B-B14F-4D97-AF65-F5344CB8AC3E}">
        <p14:creationId xmlns:p14="http://schemas.microsoft.com/office/powerpoint/2010/main" val="247517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</p:sldLayoutIdLst>
  <p:hf hdr="0" ftr="0" dt="0"/>
  <p:txStyles>
    <p:titleStyle>
      <a:lvl1pPr algn="l" defTabSz="685800" rtl="0" eaLnBrk="1" latinLnBrk="0" hangingPunct="1">
        <a:lnSpc>
          <a:spcPts val="2925"/>
        </a:lnSpc>
        <a:spcBef>
          <a:spcPct val="0"/>
        </a:spcBef>
        <a:buNone/>
        <a:defRPr sz="240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050" kern="1200">
          <a:solidFill>
            <a:schemeClr val="tx2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18">
            <a:extLst>
              <a:ext uri="{FF2B5EF4-FFF2-40B4-BE49-F238E27FC236}">
                <a16:creationId xmlns:a16="http://schemas.microsoft.com/office/drawing/2014/main" id="{B12CA9A4-6671-4352-915D-0BE408DAE8D8}"/>
              </a:ext>
            </a:extLst>
          </p:cNvPr>
          <p:cNvSpPr/>
          <p:nvPr/>
        </p:nvSpPr>
        <p:spPr>
          <a:xfrm>
            <a:off x="4318968" y="2757849"/>
            <a:ext cx="1447165" cy="1597660"/>
          </a:xfrm>
          <a:custGeom>
            <a:avLst/>
            <a:gdLst/>
            <a:ahLst/>
            <a:cxnLst/>
            <a:rect l="l" t="t" r="r" b="b"/>
            <a:pathLst>
              <a:path w="1447164" h="1597660">
                <a:moveTo>
                  <a:pt x="723417" y="0"/>
                </a:moveTo>
                <a:lnTo>
                  <a:pt x="672343" y="1236"/>
                </a:lnTo>
                <a:lnTo>
                  <a:pt x="623024" y="4925"/>
                </a:lnTo>
                <a:lnTo>
                  <a:pt x="575474" y="11032"/>
                </a:lnTo>
                <a:lnTo>
                  <a:pt x="529707" y="19526"/>
                </a:lnTo>
                <a:lnTo>
                  <a:pt x="485735" y="30374"/>
                </a:lnTo>
                <a:lnTo>
                  <a:pt x="443572" y="43544"/>
                </a:lnTo>
                <a:lnTo>
                  <a:pt x="403232" y="59002"/>
                </a:lnTo>
                <a:lnTo>
                  <a:pt x="364729" y="76717"/>
                </a:lnTo>
                <a:lnTo>
                  <a:pt x="328075" y="96655"/>
                </a:lnTo>
                <a:lnTo>
                  <a:pt x="293285" y="118784"/>
                </a:lnTo>
                <a:lnTo>
                  <a:pt x="260371" y="143072"/>
                </a:lnTo>
                <a:lnTo>
                  <a:pt x="229348" y="169486"/>
                </a:lnTo>
                <a:lnTo>
                  <a:pt x="200228" y="197993"/>
                </a:lnTo>
                <a:lnTo>
                  <a:pt x="173026" y="228561"/>
                </a:lnTo>
                <a:lnTo>
                  <a:pt x="147754" y="261157"/>
                </a:lnTo>
                <a:lnTo>
                  <a:pt x="124426" y="295749"/>
                </a:lnTo>
                <a:lnTo>
                  <a:pt x="103056" y="332303"/>
                </a:lnTo>
                <a:lnTo>
                  <a:pt x="83658" y="370789"/>
                </a:lnTo>
                <a:lnTo>
                  <a:pt x="66244" y="411172"/>
                </a:lnTo>
                <a:lnTo>
                  <a:pt x="50828" y="453420"/>
                </a:lnTo>
                <a:lnTo>
                  <a:pt x="37424" y="497501"/>
                </a:lnTo>
                <a:lnTo>
                  <a:pt x="26045" y="543383"/>
                </a:lnTo>
                <a:lnTo>
                  <a:pt x="16704" y="591032"/>
                </a:lnTo>
                <a:lnTo>
                  <a:pt x="9416" y="640416"/>
                </a:lnTo>
                <a:lnTo>
                  <a:pt x="4194" y="691502"/>
                </a:lnTo>
                <a:lnTo>
                  <a:pt x="1050" y="744258"/>
                </a:lnTo>
                <a:lnTo>
                  <a:pt x="0" y="798652"/>
                </a:lnTo>
                <a:lnTo>
                  <a:pt x="1050" y="853031"/>
                </a:lnTo>
                <a:lnTo>
                  <a:pt x="4194" y="905751"/>
                </a:lnTo>
                <a:lnTo>
                  <a:pt x="9416" y="956781"/>
                </a:lnTo>
                <a:lnTo>
                  <a:pt x="16704" y="1006092"/>
                </a:lnTo>
                <a:lnTo>
                  <a:pt x="26045" y="1053653"/>
                </a:lnTo>
                <a:lnTo>
                  <a:pt x="37424" y="1099436"/>
                </a:lnTo>
                <a:lnTo>
                  <a:pt x="50828" y="1143409"/>
                </a:lnTo>
                <a:lnTo>
                  <a:pt x="66244" y="1185545"/>
                </a:lnTo>
                <a:lnTo>
                  <a:pt x="83658" y="1225812"/>
                </a:lnTo>
                <a:lnTo>
                  <a:pt x="103056" y="1264182"/>
                </a:lnTo>
                <a:lnTo>
                  <a:pt x="124426" y="1300624"/>
                </a:lnTo>
                <a:lnTo>
                  <a:pt x="147754" y="1335110"/>
                </a:lnTo>
                <a:lnTo>
                  <a:pt x="173026" y="1367608"/>
                </a:lnTo>
                <a:lnTo>
                  <a:pt x="200228" y="1398089"/>
                </a:lnTo>
                <a:lnTo>
                  <a:pt x="229348" y="1426525"/>
                </a:lnTo>
                <a:lnTo>
                  <a:pt x="260371" y="1452884"/>
                </a:lnTo>
                <a:lnTo>
                  <a:pt x="293285" y="1477137"/>
                </a:lnTo>
                <a:lnTo>
                  <a:pt x="328075" y="1499255"/>
                </a:lnTo>
                <a:lnTo>
                  <a:pt x="364729" y="1519208"/>
                </a:lnTo>
                <a:lnTo>
                  <a:pt x="403232" y="1536966"/>
                </a:lnTo>
                <a:lnTo>
                  <a:pt x="443572" y="1552499"/>
                </a:lnTo>
                <a:lnTo>
                  <a:pt x="485735" y="1565778"/>
                </a:lnTo>
                <a:lnTo>
                  <a:pt x="529707" y="1576773"/>
                </a:lnTo>
                <a:lnTo>
                  <a:pt x="575474" y="1585454"/>
                </a:lnTo>
                <a:lnTo>
                  <a:pt x="623024" y="1591791"/>
                </a:lnTo>
                <a:lnTo>
                  <a:pt x="672343" y="1595755"/>
                </a:lnTo>
                <a:lnTo>
                  <a:pt x="723417" y="1597342"/>
                </a:lnTo>
                <a:lnTo>
                  <a:pt x="774491" y="1596427"/>
                </a:lnTo>
                <a:lnTo>
                  <a:pt x="823810" y="1593012"/>
                </a:lnTo>
                <a:lnTo>
                  <a:pt x="871360" y="1587131"/>
                </a:lnTo>
                <a:lnTo>
                  <a:pt x="917127" y="1578821"/>
                </a:lnTo>
                <a:lnTo>
                  <a:pt x="961099" y="1568117"/>
                </a:lnTo>
                <a:lnTo>
                  <a:pt x="1003262" y="1555054"/>
                </a:lnTo>
                <a:lnTo>
                  <a:pt x="1043601" y="1539668"/>
                </a:lnTo>
                <a:lnTo>
                  <a:pt x="1082105" y="1521995"/>
                </a:lnTo>
                <a:lnTo>
                  <a:pt x="1118758" y="1502068"/>
                </a:lnTo>
                <a:lnTo>
                  <a:pt x="1153549" y="1479926"/>
                </a:lnTo>
                <a:lnTo>
                  <a:pt x="1186463" y="1455601"/>
                </a:lnTo>
                <a:lnTo>
                  <a:pt x="1217486" y="1429131"/>
                </a:lnTo>
                <a:lnTo>
                  <a:pt x="1246606" y="1400550"/>
                </a:lnTo>
                <a:lnTo>
                  <a:pt x="1273808" y="1369894"/>
                </a:lnTo>
                <a:lnTo>
                  <a:pt x="1299080" y="1337198"/>
                </a:lnTo>
                <a:lnTo>
                  <a:pt x="1322408" y="1302499"/>
                </a:lnTo>
                <a:lnTo>
                  <a:pt x="1343777" y="1265830"/>
                </a:lnTo>
                <a:lnTo>
                  <a:pt x="1363176" y="1227228"/>
                </a:lnTo>
                <a:lnTo>
                  <a:pt x="1380590" y="1186729"/>
                </a:lnTo>
                <a:lnTo>
                  <a:pt x="1396006" y="1144367"/>
                </a:lnTo>
                <a:lnTo>
                  <a:pt x="1409410" y="1100178"/>
                </a:lnTo>
                <a:lnTo>
                  <a:pt x="1420789" y="1054197"/>
                </a:lnTo>
                <a:lnTo>
                  <a:pt x="1430129" y="1006461"/>
                </a:lnTo>
                <a:lnTo>
                  <a:pt x="1437418" y="957004"/>
                </a:lnTo>
                <a:lnTo>
                  <a:pt x="1442640" y="905862"/>
                </a:lnTo>
                <a:lnTo>
                  <a:pt x="1445783" y="853070"/>
                </a:lnTo>
                <a:lnTo>
                  <a:pt x="1446834" y="798664"/>
                </a:lnTo>
                <a:lnTo>
                  <a:pt x="1445783" y="744272"/>
                </a:lnTo>
                <a:lnTo>
                  <a:pt x="1442640" y="691517"/>
                </a:lnTo>
                <a:lnTo>
                  <a:pt x="1437418" y="640431"/>
                </a:lnTo>
                <a:lnTo>
                  <a:pt x="1430129" y="591048"/>
                </a:lnTo>
                <a:lnTo>
                  <a:pt x="1420789" y="543399"/>
                </a:lnTo>
                <a:lnTo>
                  <a:pt x="1409410" y="497518"/>
                </a:lnTo>
                <a:lnTo>
                  <a:pt x="1396006" y="453436"/>
                </a:lnTo>
                <a:lnTo>
                  <a:pt x="1380590" y="411187"/>
                </a:lnTo>
                <a:lnTo>
                  <a:pt x="1363176" y="370804"/>
                </a:lnTo>
                <a:lnTo>
                  <a:pt x="1343777" y="332318"/>
                </a:lnTo>
                <a:lnTo>
                  <a:pt x="1322408" y="295762"/>
                </a:lnTo>
                <a:lnTo>
                  <a:pt x="1299080" y="261170"/>
                </a:lnTo>
                <a:lnTo>
                  <a:pt x="1273808" y="228573"/>
                </a:lnTo>
                <a:lnTo>
                  <a:pt x="1246606" y="198004"/>
                </a:lnTo>
                <a:lnTo>
                  <a:pt x="1217486" y="169495"/>
                </a:lnTo>
                <a:lnTo>
                  <a:pt x="1186463" y="143080"/>
                </a:lnTo>
                <a:lnTo>
                  <a:pt x="1153549" y="118792"/>
                </a:lnTo>
                <a:lnTo>
                  <a:pt x="1118758" y="96661"/>
                </a:lnTo>
                <a:lnTo>
                  <a:pt x="1082105" y="76722"/>
                </a:lnTo>
                <a:lnTo>
                  <a:pt x="1043601" y="59006"/>
                </a:lnTo>
                <a:lnTo>
                  <a:pt x="1003262" y="43547"/>
                </a:lnTo>
                <a:lnTo>
                  <a:pt x="961099" y="30377"/>
                </a:lnTo>
                <a:lnTo>
                  <a:pt x="917127" y="19528"/>
                </a:lnTo>
                <a:lnTo>
                  <a:pt x="871360" y="11033"/>
                </a:lnTo>
                <a:lnTo>
                  <a:pt x="823810" y="4925"/>
                </a:lnTo>
                <a:lnTo>
                  <a:pt x="774491" y="1236"/>
                </a:lnTo>
                <a:lnTo>
                  <a:pt x="723417" y="0"/>
                </a:lnTo>
                <a:close/>
              </a:path>
            </a:pathLst>
          </a:custGeom>
          <a:solidFill>
            <a:srgbClr val="7ED7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75DD65F6-5B46-CDEE-CC0D-0246B89B50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6612" y="350719"/>
            <a:ext cx="1138081" cy="283761"/>
          </a:xfrm>
          <a:prstGeom prst="rect">
            <a:avLst/>
          </a:prstGeom>
        </p:spPr>
      </p:pic>
      <p:sp>
        <p:nvSpPr>
          <p:cNvPr id="38" name="object 4">
            <a:extLst>
              <a:ext uri="{FF2B5EF4-FFF2-40B4-BE49-F238E27FC236}">
                <a16:creationId xmlns:a16="http://schemas.microsoft.com/office/drawing/2014/main" id="{B49C6CA0-F999-544B-D036-EA484AE9BAB3}"/>
              </a:ext>
            </a:extLst>
          </p:cNvPr>
          <p:cNvSpPr txBox="1"/>
          <p:nvPr/>
        </p:nvSpPr>
        <p:spPr>
          <a:xfrm>
            <a:off x="7342618" y="4811665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8">
            <a:extLst>
              <a:ext uri="{FF2B5EF4-FFF2-40B4-BE49-F238E27FC236}">
                <a16:creationId xmlns:a16="http://schemas.microsoft.com/office/drawing/2014/main" id="{CCFD8BFB-4C0A-5771-556E-E8C4973AC607}"/>
              </a:ext>
            </a:extLst>
          </p:cNvPr>
          <p:cNvSpPr txBox="1"/>
          <p:nvPr/>
        </p:nvSpPr>
        <p:spPr>
          <a:xfrm>
            <a:off x="2814062" y="378551"/>
            <a:ext cx="1224043" cy="305194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4">
            <a:extLst>
              <a:ext uri="{FF2B5EF4-FFF2-40B4-BE49-F238E27FC236}">
                <a16:creationId xmlns:a16="http://schemas.microsoft.com/office/drawing/2014/main" id="{AF396959-94B9-1836-8079-134FCD30888A}"/>
              </a:ext>
            </a:extLst>
          </p:cNvPr>
          <p:cNvSpPr txBox="1"/>
          <p:nvPr/>
        </p:nvSpPr>
        <p:spPr>
          <a:xfrm>
            <a:off x="8485448" y="4811665"/>
            <a:ext cx="242173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8772C68-13C4-FF47-048B-8C495B90120B}"/>
              </a:ext>
            </a:extLst>
          </p:cNvPr>
          <p:cNvSpPr txBox="1">
            <a:spLocks/>
          </p:cNvSpPr>
          <p:nvPr/>
        </p:nvSpPr>
        <p:spPr>
          <a:xfrm>
            <a:off x="486612" y="1669484"/>
            <a:ext cx="3500172" cy="5291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defTabSz="77724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9000" b="1" i="0" kern="1200">
                <a:solidFill>
                  <a:srgbClr val="003C43"/>
                </a:solidFill>
                <a:latin typeface="Fira Sans SemiBold" panose="020B0503050000020004" pitchFamily="34" charset="0"/>
                <a:ea typeface="+mj-ea"/>
                <a:cs typeface="+mj-cs"/>
              </a:defRPr>
            </a:lvl1pPr>
          </a:lstStyle>
          <a:p>
            <a:pPr>
              <a:lnSpc>
                <a:spcPts val="3400"/>
              </a:lnSpc>
            </a:pPr>
            <a:r>
              <a:rPr lang="en-US" sz="3200" b="0" dirty="0">
                <a:solidFill>
                  <a:srgbClr val="003C44"/>
                </a:solidFill>
                <a:effectLst/>
                <a:latin typeface="Franklin Gothic Medium Cond" panose="020B0606030402020204" pitchFamily="34" charset="0"/>
                <a:ea typeface="Fira Sans Condensed" panose="020B0503050000020004" pitchFamily="34" charset="0"/>
              </a:rPr>
              <a:t>A recipe for success</a:t>
            </a: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4C74224-50B1-4B8B-39C6-3FC650A99954}"/>
              </a:ext>
            </a:extLst>
          </p:cNvPr>
          <p:cNvSpPr txBox="1"/>
          <p:nvPr/>
        </p:nvSpPr>
        <p:spPr>
          <a:xfrm>
            <a:off x="1346089" y="3484421"/>
            <a:ext cx="2515617" cy="7146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5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Get started</a:t>
            </a:r>
            <a:br>
              <a:rPr lang="en-US" sz="1000" dirty="0">
                <a:solidFill>
                  <a:srgbClr val="2A2A2A"/>
                </a:solidFill>
                <a:effectLst/>
                <a:latin typeface="Inter" panose="02000503000000020004" pitchFamily="2" charset="0"/>
              </a:rPr>
            </a:b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r>
              <a:rPr lang="en-US" sz="10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go to the </a:t>
            </a:r>
            <a:r>
              <a:rPr lang="en-US" sz="10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tab and select the </a:t>
            </a:r>
            <a:r>
              <a:rPr lang="en-US" sz="1000" b="1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Nutrition Guide</a:t>
            </a:r>
            <a:r>
              <a:rPr lang="en-US" sz="10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or scan the QR code to open in the app.</a:t>
            </a: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B2021B11-B4BB-CEA4-168B-30A631114FA6}"/>
              </a:ext>
            </a:extLst>
          </p:cNvPr>
          <p:cNvSpPr txBox="1"/>
          <p:nvPr/>
        </p:nvSpPr>
        <p:spPr>
          <a:xfrm>
            <a:off x="463754" y="2240418"/>
            <a:ext cx="3397952" cy="969630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120"/>
              </a:spcBef>
              <a:spcAft>
                <a:spcPts val="600"/>
              </a:spcAft>
            </a:pPr>
            <a:r>
              <a:rPr lang="en-US" sz="1600" b="0" dirty="0">
                <a:solidFill>
                  <a:srgbClr val="003C44"/>
                </a:solidFill>
                <a:latin typeface="Franklin Gothic Medium Cond" panose="020B0606030402020204" pitchFamily="34" charset="0"/>
              </a:rPr>
              <a:t>There’s more than one way to eat healthier. </a:t>
            </a:r>
          </a:p>
          <a:p>
            <a:pPr marL="12700">
              <a:lnSpc>
                <a:spcPts val="1600"/>
              </a:lnSpc>
              <a:spcBef>
                <a:spcPts val="120"/>
              </a:spcBef>
              <a:spcAft>
                <a:spcPts val="1200"/>
              </a:spcAft>
            </a:pPr>
            <a:r>
              <a:rPr lang="en-US" sz="12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Nutrition Guide helps you make smart food choices by providing tips and recipes based on your food preferences.</a:t>
            </a:r>
            <a:endParaRPr lang="en-US" sz="11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itle 4">
            <a:extLst>
              <a:ext uri="{FF2B5EF4-FFF2-40B4-BE49-F238E27FC236}">
                <a16:creationId xmlns:a16="http://schemas.microsoft.com/office/drawing/2014/main" id="{9C87F6A5-8AC1-DDA4-3668-5187D8AFE2C4}"/>
              </a:ext>
            </a:extLst>
          </p:cNvPr>
          <p:cNvSpPr txBox="1">
            <a:spLocks/>
          </p:cNvSpPr>
          <p:nvPr/>
        </p:nvSpPr>
        <p:spPr>
          <a:xfrm>
            <a:off x="4430164" y="3093788"/>
            <a:ext cx="1196841" cy="10683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 defTabSz="77724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9000" b="1" i="0" kern="1200">
                <a:solidFill>
                  <a:srgbClr val="003C43"/>
                </a:solidFill>
                <a:latin typeface="Fira Sans SemiBold" panose="020B05030500000200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ts val="1620"/>
              </a:lnSpc>
            </a:pPr>
            <a:r>
              <a:rPr lang="en-US" sz="1500" b="0" dirty="0">
                <a:solidFill>
                  <a:srgbClr val="003C44"/>
                </a:solidFill>
                <a:latin typeface="Franklin Gothic Medium Cond" panose="020B0606030402020204" pitchFamily="34" charset="0"/>
              </a:rPr>
              <a:t>Earn </a:t>
            </a:r>
          </a:p>
          <a:p>
            <a:pPr algn="ctr">
              <a:lnSpc>
                <a:spcPts val="1620"/>
              </a:lnSpc>
            </a:pPr>
            <a:r>
              <a:rPr lang="en-US" sz="1500" b="0" dirty="0">
                <a:solidFill>
                  <a:srgbClr val="003C44"/>
                </a:solidFill>
                <a:latin typeface="Franklin Gothic Medium Cond" panose="020B0606030402020204" pitchFamily="34" charset="0"/>
              </a:rPr>
              <a:t>[XXX] points when you select your nutrition profile.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8B0489-C043-F50E-1C7D-1F5E75E5D943}"/>
              </a:ext>
            </a:extLst>
          </p:cNvPr>
          <p:cNvSpPr txBox="1"/>
          <p:nvPr/>
        </p:nvSpPr>
        <p:spPr>
          <a:xfrm>
            <a:off x="364942" y="1260470"/>
            <a:ext cx="1912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rgbClr val="003C44"/>
                </a:solidFill>
                <a:effectLst/>
                <a:latin typeface="Franklin Gothic Medium Cond" panose="020B0606030402020204" pitchFamily="34" charset="0"/>
                <a:ea typeface="Fira Sans Condensed" panose="020B0503050000020004" pitchFamily="34" charset="0"/>
              </a:rPr>
              <a:t>NUTRITION GUIDE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0A198B-2E63-E6F3-0138-0ACFE11501E0}"/>
              </a:ext>
            </a:extLst>
          </p:cNvPr>
          <p:cNvCxnSpPr>
            <a:cxnSpLocks/>
          </p:cNvCxnSpPr>
          <p:nvPr/>
        </p:nvCxnSpPr>
        <p:spPr>
          <a:xfrm>
            <a:off x="457200" y="1522707"/>
            <a:ext cx="1167493" cy="0"/>
          </a:xfrm>
          <a:prstGeom prst="line">
            <a:avLst/>
          </a:prstGeom>
          <a:ln w="12700">
            <a:solidFill>
              <a:srgbClr val="ED5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qr code with a logo&#10;&#10;Description automatically generated">
            <a:extLst>
              <a:ext uri="{FF2B5EF4-FFF2-40B4-BE49-F238E27FC236}">
                <a16:creationId xmlns:a16="http://schemas.microsoft.com/office/drawing/2014/main" id="{CBFC3B71-DF26-A573-B11C-F474E7CB6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026" y="3406285"/>
            <a:ext cx="865505" cy="86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31329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7384554-7bde-46c7-b2e2-e7407604d544">
      <UserInfo>
        <DisplayName>Tarik Omercehajic</DisplayName>
        <AccountId>1129</AccountId>
        <AccountType/>
      </UserInfo>
      <UserInfo>
        <DisplayName>Jeanette Green</DisplayName>
        <AccountId>315</AccountId>
        <AccountType/>
      </UserInfo>
      <UserInfo>
        <DisplayName>Joshlyn Willis</DisplayName>
        <AccountId>2648</AccountId>
        <AccountType/>
      </UserInfo>
      <UserInfo>
        <DisplayName>Timneat Ghebray</DisplayName>
        <AccountId>2390</AccountId>
        <AccountType/>
      </UserInfo>
      <UserInfo>
        <DisplayName>Canyel Johnson</DisplayName>
        <AccountId>1516</AccountId>
        <AccountType/>
      </UserInfo>
      <UserInfo>
        <DisplayName>Mengda Vue</DisplayName>
        <AccountId>1506</AccountId>
        <AccountType/>
      </UserInfo>
      <UserInfo>
        <DisplayName>Martha Diaz Medina</DisplayName>
        <AccountId>1296</AccountId>
        <AccountType/>
      </UserInfo>
    </SharedWithUsers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Props1.xml><?xml version="1.0" encoding="utf-8"?>
<ds:datastoreItem xmlns:ds="http://schemas.openxmlformats.org/officeDocument/2006/customXml" ds:itemID="{36E14F12-02D6-4E80-9036-341BDEE57B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fbdfde-3104-4524-abbb-ccd253ab6e71"/>
    <ds:schemaRef ds:uri="77384554-7bde-46c7-b2e2-e7407604d5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2DE38F8-29D4-4420-AA89-0B35D4D377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8EE1F2-868D-4179-9AB3-A68E7E3E649C}">
  <ds:schemaRefs>
    <ds:schemaRef ds:uri="06edf9bb-a5f5-4a5d-82e7-9bb863b6240a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5d7d7aa7-307a-4740-bf8f-0642b24d163b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77384554-7bde-46c7-b2e2-e7407604d544"/>
    <ds:schemaRef ds:uri="38fbdfde-3104-4524-abbb-ccd253ab6e7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424</TotalTime>
  <Words>88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Fira Sans Medium</vt:lpstr>
      <vt:lpstr>Franklin Gothic Medium Cond</vt:lpstr>
      <vt:lpstr>Inter</vt:lpstr>
      <vt:lpstr>PersonifyHealth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Engage and Empower Health</dc:title>
  <dc:creator>Elena Bertrand</dc:creator>
  <cp:lastModifiedBy>Marina Ilickovic</cp:lastModifiedBy>
  <cp:revision>42</cp:revision>
  <dcterms:created xsi:type="dcterms:W3CDTF">2024-01-07T17:07:27Z</dcterms:created>
  <dcterms:modified xsi:type="dcterms:W3CDTF">2024-09-05T10:26:24Z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VP Confidential</vt:lpwstr>
  </property>
  <property fmtid="{D5CDD505-2E9C-101B-9397-08002B2CF9AE}" pid="4" name="ContentTypeId">
    <vt:lpwstr>0x010100B320C4EBCAEBA5409CEFA22061C11D28</vt:lpwstr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_activity">
    <vt:lpwstr>{"FileActivityType":"11","FileActivityTimeStamp":"2024-02-07T14:33:16.850Z","FileActivityUsersOnPage":[{"DisplayName":"Elena Bertrand","Id":"elena.bertrand@virginpulse.com"},{"DisplayName":"Sharleen Spangler","Id":"sharleen.spangler@virginpulse.com"}],"FileActivityNavigationId":null}</vt:lpwstr>
  </property>
  <property fmtid="{D5CDD505-2E9C-101B-9397-08002B2CF9AE}" pid="8" name="TriggerFlowInfo">
    <vt:lpwstr/>
  </property>
  <property fmtid="{D5CDD505-2E9C-101B-9397-08002B2CF9AE}" pid="9" name="MediaServiceImageTags">
    <vt:lpwstr/>
  </property>
  <property fmtid="{D5CDD505-2E9C-101B-9397-08002B2CF9AE}" pid="10" name="MSIP_Label_3b3e03e6-50a1-4d77-a45f-8008da574b6d_Enabled">
    <vt:lpwstr>true</vt:lpwstr>
  </property>
  <property fmtid="{D5CDD505-2E9C-101B-9397-08002B2CF9AE}" pid="11" name="MSIP_Label_3b3e03e6-50a1-4d77-a45f-8008da574b6d_SetDate">
    <vt:lpwstr>2024-03-12T21:46:50Z</vt:lpwstr>
  </property>
  <property fmtid="{D5CDD505-2E9C-101B-9397-08002B2CF9AE}" pid="12" name="MSIP_Label_3b3e03e6-50a1-4d77-a45f-8008da574b6d_Method">
    <vt:lpwstr>Privileged</vt:lpwstr>
  </property>
  <property fmtid="{D5CDD505-2E9C-101B-9397-08002B2CF9AE}" pid="13" name="MSIP_Label_3b3e03e6-50a1-4d77-a45f-8008da574b6d_Name">
    <vt:lpwstr>Public</vt:lpwstr>
  </property>
  <property fmtid="{D5CDD505-2E9C-101B-9397-08002B2CF9AE}" pid="14" name="MSIP_Label_3b3e03e6-50a1-4d77-a45f-8008da574b6d_SiteId">
    <vt:lpwstr>b123a16e-892b-4cf6-a55a-6f8c7606a035</vt:lpwstr>
  </property>
  <property fmtid="{D5CDD505-2E9C-101B-9397-08002B2CF9AE}" pid="15" name="MSIP_Label_3b3e03e6-50a1-4d77-a45f-8008da574b6d_ActionId">
    <vt:lpwstr>b0a15837-a8cf-42a2-acf5-56886cf54e19</vt:lpwstr>
  </property>
  <property fmtid="{D5CDD505-2E9C-101B-9397-08002B2CF9AE}" pid="16" name="MSIP_Label_3b3e03e6-50a1-4d77-a45f-8008da574b6d_ContentBits">
    <vt:lpwstr>0</vt:lpwstr>
  </property>
</Properties>
</file>