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4"/>
  </p:sldMasterIdLst>
  <p:sldIdLst>
    <p:sldId id="256" r:id="rId5"/>
  </p:sldIdLst>
  <p:sldSz cx="9144000" cy="5149850"/>
  <p:notesSz cx="9144000" cy="5149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70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3A2E"/>
    <a:srgbClr val="2A2A2A"/>
    <a:srgbClr val="003C44"/>
    <a:srgbClr val="FFCB12"/>
    <a:srgbClr val="228477"/>
    <a:srgbClr val="F4F1E7"/>
    <a:srgbClr val="E8EBF0"/>
    <a:srgbClr val="5935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F0AA28-E45A-5A49-9CD5-973E24916CE8}" v="5" dt="2024-08-22T19:32:59.08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43"/>
    <p:restoredTop sz="94694"/>
  </p:normalViewPr>
  <p:slideViewPr>
    <p:cSldViewPr>
      <p:cViewPr varScale="1">
        <p:scale>
          <a:sx n="161" d="100"/>
          <a:sy n="161" d="100"/>
        </p:scale>
        <p:origin x="1152" y="192"/>
      </p:cViewPr>
      <p:guideLst>
        <p:guide orient="horz" pos="287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lissa Hession" userId="647bff3c-6eab-4a5a-b124-94ac6b64e3a4" providerId="ADAL" clId="{D83CABAF-6860-E84E-BA1A-37455FEECDCF}"/>
    <pc:docChg chg="undo redo custSel modSld modMainMaster">
      <pc:chgData name="Melissa Hession" userId="647bff3c-6eab-4a5a-b124-94ac6b64e3a4" providerId="ADAL" clId="{D83CABAF-6860-E84E-BA1A-37455FEECDCF}" dt="2022-06-16T20:32:01.447" v="273" actId="1076"/>
      <pc:docMkLst>
        <pc:docMk/>
      </pc:docMkLst>
      <pc:sldChg chg="addSp delSp modSp mod">
        <pc:chgData name="Melissa Hession" userId="647bff3c-6eab-4a5a-b124-94ac6b64e3a4" providerId="ADAL" clId="{D83CABAF-6860-E84E-BA1A-37455FEECDCF}" dt="2022-06-16T20:32:01.447" v="273" actId="1076"/>
        <pc:sldMkLst>
          <pc:docMk/>
          <pc:sldMk cId="0" sldId="256"/>
        </pc:sldMkLst>
        <pc:spChg chg="del">
          <ac:chgData name="Melissa Hession" userId="647bff3c-6eab-4a5a-b124-94ac6b64e3a4" providerId="ADAL" clId="{D83CABAF-6860-E84E-BA1A-37455FEECDCF}" dt="2022-06-14T18:25:38.711" v="0" actId="478"/>
          <ac:spMkLst>
            <pc:docMk/>
            <pc:sldMk cId="0" sldId="256"/>
            <ac:spMk id="2" creationId="{00000000-0000-0000-0000-000000000000}"/>
          </ac:spMkLst>
        </pc:spChg>
        <pc:spChg chg="del">
          <ac:chgData name="Melissa Hession" userId="647bff3c-6eab-4a5a-b124-94ac6b64e3a4" providerId="ADAL" clId="{D83CABAF-6860-E84E-BA1A-37455FEECDCF}" dt="2022-06-14T18:25:38.711" v="0" actId="478"/>
          <ac:spMkLst>
            <pc:docMk/>
            <pc:sldMk cId="0" sldId="256"/>
            <ac:spMk id="3" creationId="{00000000-0000-0000-0000-000000000000}"/>
          </ac:spMkLst>
        </pc:spChg>
        <pc:spChg chg="del">
          <ac:chgData name="Melissa Hession" userId="647bff3c-6eab-4a5a-b124-94ac6b64e3a4" providerId="ADAL" clId="{D83CABAF-6860-E84E-BA1A-37455FEECDCF}" dt="2022-06-14T18:25:38.711" v="0" actId="478"/>
          <ac:spMkLst>
            <pc:docMk/>
            <pc:sldMk cId="0" sldId="256"/>
            <ac:spMk id="4" creationId="{00000000-0000-0000-0000-000000000000}"/>
          </ac:spMkLst>
        </pc:spChg>
        <pc:spChg chg="del">
          <ac:chgData name="Melissa Hession" userId="647bff3c-6eab-4a5a-b124-94ac6b64e3a4" providerId="ADAL" clId="{D83CABAF-6860-E84E-BA1A-37455FEECDCF}" dt="2022-06-14T18:25:38.711" v="0" actId="478"/>
          <ac:spMkLst>
            <pc:docMk/>
            <pc:sldMk cId="0" sldId="256"/>
            <ac:spMk id="5" creationId="{00000000-0000-0000-0000-000000000000}"/>
          </ac:spMkLst>
        </pc:spChg>
        <pc:spChg chg="del">
          <ac:chgData name="Melissa Hession" userId="647bff3c-6eab-4a5a-b124-94ac6b64e3a4" providerId="ADAL" clId="{D83CABAF-6860-E84E-BA1A-37455FEECDCF}" dt="2022-06-14T18:25:38.711" v="0" actId="478"/>
          <ac:spMkLst>
            <pc:docMk/>
            <pc:sldMk cId="0" sldId="256"/>
            <ac:spMk id="7" creationId="{00000000-0000-0000-0000-000000000000}"/>
          </ac:spMkLst>
        </pc:spChg>
        <pc:spChg chg="del">
          <ac:chgData name="Melissa Hession" userId="647bff3c-6eab-4a5a-b124-94ac6b64e3a4" providerId="ADAL" clId="{D83CABAF-6860-E84E-BA1A-37455FEECDCF}" dt="2022-06-14T18:25:38.711" v="0" actId="478"/>
          <ac:spMkLst>
            <pc:docMk/>
            <pc:sldMk cId="0" sldId="256"/>
            <ac:spMk id="15" creationId="{00000000-0000-0000-0000-000000000000}"/>
          </ac:spMkLst>
        </pc:spChg>
        <pc:spChg chg="del">
          <ac:chgData name="Melissa Hession" userId="647bff3c-6eab-4a5a-b124-94ac6b64e3a4" providerId="ADAL" clId="{D83CABAF-6860-E84E-BA1A-37455FEECDCF}" dt="2022-06-14T18:25:38.711" v="0" actId="478"/>
          <ac:spMkLst>
            <pc:docMk/>
            <pc:sldMk cId="0" sldId="256"/>
            <ac:spMk id="17" creationId="{5ACA760C-4341-6CD6-A862-4DF6224CF22E}"/>
          </ac:spMkLst>
        </pc:spChg>
        <pc:spChg chg="add mod">
          <ac:chgData name="Melissa Hession" userId="647bff3c-6eab-4a5a-b124-94ac6b64e3a4" providerId="ADAL" clId="{D83CABAF-6860-E84E-BA1A-37455FEECDCF}" dt="2022-06-14T19:51:53.726" v="234" actId="207"/>
          <ac:spMkLst>
            <pc:docMk/>
            <pc:sldMk cId="0" sldId="256"/>
            <ac:spMk id="19" creationId="{57A9A463-78C8-C2F7-39E7-7204C077E635}"/>
          </ac:spMkLst>
        </pc:spChg>
        <pc:spChg chg="add mod">
          <ac:chgData name="Melissa Hession" userId="647bff3c-6eab-4a5a-b124-94ac6b64e3a4" providerId="ADAL" clId="{D83CABAF-6860-E84E-BA1A-37455FEECDCF}" dt="2022-06-14T18:47:27.609" v="198" actId="1076"/>
          <ac:spMkLst>
            <pc:docMk/>
            <pc:sldMk cId="0" sldId="256"/>
            <ac:spMk id="20" creationId="{8538BB3C-7F2A-FC16-CE1D-A214671F1DC9}"/>
          </ac:spMkLst>
        </pc:spChg>
        <pc:spChg chg="add del mod">
          <ac:chgData name="Melissa Hession" userId="647bff3c-6eab-4a5a-b124-94ac6b64e3a4" providerId="ADAL" clId="{D83CABAF-6860-E84E-BA1A-37455FEECDCF}" dt="2022-06-14T18:41:24.132" v="64" actId="478"/>
          <ac:spMkLst>
            <pc:docMk/>
            <pc:sldMk cId="0" sldId="256"/>
            <ac:spMk id="22" creationId="{8E508FEF-5A9F-128C-6F0E-DDB63B234868}"/>
          </ac:spMkLst>
        </pc:spChg>
        <pc:spChg chg="add del mod">
          <ac:chgData name="Melissa Hession" userId="647bff3c-6eab-4a5a-b124-94ac6b64e3a4" providerId="ADAL" clId="{D83CABAF-6860-E84E-BA1A-37455FEECDCF}" dt="2022-06-16T20:32:01.447" v="273" actId="1076"/>
          <ac:spMkLst>
            <pc:docMk/>
            <pc:sldMk cId="0" sldId="256"/>
            <ac:spMk id="24" creationId="{1F5953A0-561F-0EDF-1D63-9677BC2CB60C}"/>
          </ac:spMkLst>
        </pc:spChg>
        <pc:spChg chg="add del mod">
          <ac:chgData name="Melissa Hession" userId="647bff3c-6eab-4a5a-b124-94ac6b64e3a4" providerId="ADAL" clId="{D83CABAF-6860-E84E-BA1A-37455FEECDCF}" dt="2022-06-16T19:41:06.319" v="266" actId="1076"/>
          <ac:spMkLst>
            <pc:docMk/>
            <pc:sldMk cId="0" sldId="256"/>
            <ac:spMk id="25" creationId="{155F70D1-FC03-FB98-9A0D-44907DBA2912}"/>
          </ac:spMkLst>
        </pc:spChg>
        <pc:spChg chg="add mod">
          <ac:chgData name="Melissa Hession" userId="647bff3c-6eab-4a5a-b124-94ac6b64e3a4" providerId="ADAL" clId="{D83CABAF-6860-E84E-BA1A-37455FEECDCF}" dt="2022-06-14T20:20:12.554" v="248" actId="1035"/>
          <ac:spMkLst>
            <pc:docMk/>
            <pc:sldMk cId="0" sldId="256"/>
            <ac:spMk id="26" creationId="{FD9BDF61-7584-8963-F5A4-EE4D5BE9B8A2}"/>
          </ac:spMkLst>
        </pc:spChg>
        <pc:spChg chg="add mod">
          <ac:chgData name="Melissa Hession" userId="647bff3c-6eab-4a5a-b124-94ac6b64e3a4" providerId="ADAL" clId="{D83CABAF-6860-E84E-BA1A-37455FEECDCF}" dt="2022-06-14T20:20:12.554" v="248" actId="1035"/>
          <ac:spMkLst>
            <pc:docMk/>
            <pc:sldMk cId="0" sldId="256"/>
            <ac:spMk id="27" creationId="{C9082083-DF29-157F-2F96-79FEE20B8DD6}"/>
          </ac:spMkLst>
        </pc:spChg>
        <pc:spChg chg="mod">
          <ac:chgData name="Melissa Hession" userId="647bff3c-6eab-4a5a-b124-94ac6b64e3a4" providerId="ADAL" clId="{D83CABAF-6860-E84E-BA1A-37455FEECDCF}" dt="2022-06-14T18:43:43.132" v="137"/>
          <ac:spMkLst>
            <pc:docMk/>
            <pc:sldMk cId="0" sldId="256"/>
            <ac:spMk id="30" creationId="{0D9077AB-370B-16D0-B7A3-4B1D5AF5E773}"/>
          </ac:spMkLst>
        </pc:spChg>
        <pc:spChg chg="add mod">
          <ac:chgData name="Melissa Hession" userId="647bff3c-6eab-4a5a-b124-94ac6b64e3a4" providerId="ADAL" clId="{D83CABAF-6860-E84E-BA1A-37455FEECDCF}" dt="2022-06-14T18:44:52.891" v="151" actId="1076"/>
          <ac:spMkLst>
            <pc:docMk/>
            <pc:sldMk cId="0" sldId="256"/>
            <ac:spMk id="31" creationId="{98BD1A50-D15B-926B-F4C1-89CB408F7BCB}"/>
          </ac:spMkLst>
        </pc:spChg>
        <pc:spChg chg="add del mod">
          <ac:chgData name="Melissa Hession" userId="647bff3c-6eab-4a5a-b124-94ac6b64e3a4" providerId="ADAL" clId="{D83CABAF-6860-E84E-BA1A-37455FEECDCF}" dt="2022-06-14T18:47:07.816" v="188" actId="478"/>
          <ac:spMkLst>
            <pc:docMk/>
            <pc:sldMk cId="0" sldId="256"/>
            <ac:spMk id="32" creationId="{F04C939E-6366-284E-9B89-5F8E67EE2948}"/>
          </ac:spMkLst>
        </pc:spChg>
        <pc:spChg chg="add mod">
          <ac:chgData name="Melissa Hession" userId="647bff3c-6eab-4a5a-b124-94ac6b64e3a4" providerId="ADAL" clId="{D83CABAF-6860-E84E-BA1A-37455FEECDCF}" dt="2022-06-14T20:20:12.554" v="248" actId="1035"/>
          <ac:spMkLst>
            <pc:docMk/>
            <pc:sldMk cId="0" sldId="256"/>
            <ac:spMk id="34" creationId="{5E8463FE-4CB5-BC64-55AC-595404881992}"/>
          </ac:spMkLst>
        </pc:spChg>
        <pc:spChg chg="add mod">
          <ac:chgData name="Melissa Hession" userId="647bff3c-6eab-4a5a-b124-94ac6b64e3a4" providerId="ADAL" clId="{D83CABAF-6860-E84E-BA1A-37455FEECDCF}" dt="2022-06-14T18:48:22.694" v="210" actId="1076"/>
          <ac:spMkLst>
            <pc:docMk/>
            <pc:sldMk cId="0" sldId="256"/>
            <ac:spMk id="35" creationId="{3625D080-8593-498F-F666-CD671893A786}"/>
          </ac:spMkLst>
        </pc:spChg>
        <pc:grpChg chg="add del mod">
          <ac:chgData name="Melissa Hession" userId="647bff3c-6eab-4a5a-b124-94ac6b64e3a4" providerId="ADAL" clId="{D83CABAF-6860-E84E-BA1A-37455FEECDCF}" dt="2022-06-14T19:52:02.210" v="235" actId="478"/>
          <ac:grpSpMkLst>
            <pc:docMk/>
            <pc:sldMk cId="0" sldId="256"/>
            <ac:grpSpMk id="28" creationId="{85FCE106-AA1E-FC50-CE38-CE16D406EA4B}"/>
          </ac:grpSpMkLst>
        </pc:grpChg>
        <pc:picChg chg="del">
          <ac:chgData name="Melissa Hession" userId="647bff3c-6eab-4a5a-b124-94ac6b64e3a4" providerId="ADAL" clId="{D83CABAF-6860-E84E-BA1A-37455FEECDCF}" dt="2022-06-14T18:25:38.711" v="0" actId="478"/>
          <ac:picMkLst>
            <pc:docMk/>
            <pc:sldMk cId="0" sldId="256"/>
            <ac:picMk id="6" creationId="{00000000-0000-0000-0000-000000000000}"/>
          </ac:picMkLst>
        </pc:picChg>
        <pc:picChg chg="add del mod">
          <ac:chgData name="Melissa Hession" userId="647bff3c-6eab-4a5a-b124-94ac6b64e3a4" providerId="ADAL" clId="{D83CABAF-6860-E84E-BA1A-37455FEECDCF}" dt="2022-06-14T18:48:41.911" v="215" actId="478"/>
          <ac:picMkLst>
            <pc:docMk/>
            <pc:sldMk cId="0" sldId="256"/>
            <ac:picMk id="9" creationId="{10E629A9-8122-C063-5192-CDBD7360D6E2}"/>
          </ac:picMkLst>
        </pc:picChg>
        <pc:picChg chg="add del mod">
          <ac:chgData name="Melissa Hession" userId="647bff3c-6eab-4a5a-b124-94ac6b64e3a4" providerId="ADAL" clId="{D83CABAF-6860-E84E-BA1A-37455FEECDCF}" dt="2022-06-14T18:27:25.496" v="10" actId="478"/>
          <ac:picMkLst>
            <pc:docMk/>
            <pc:sldMk cId="0" sldId="256"/>
            <ac:picMk id="11" creationId="{24A2D4F9-E89D-5C51-7A92-C49E6A894B28}"/>
          </ac:picMkLst>
        </pc:picChg>
        <pc:picChg chg="add del mod">
          <ac:chgData name="Melissa Hession" userId="647bff3c-6eab-4a5a-b124-94ac6b64e3a4" providerId="ADAL" clId="{D83CABAF-6860-E84E-BA1A-37455FEECDCF}" dt="2022-06-14T18:36:17.183" v="17" actId="478"/>
          <ac:picMkLst>
            <pc:docMk/>
            <pc:sldMk cId="0" sldId="256"/>
            <ac:picMk id="13" creationId="{60CAA655-6E76-BBD6-2756-25BD066FE975}"/>
          </ac:picMkLst>
        </pc:picChg>
        <pc:picChg chg="add mod">
          <ac:chgData name="Melissa Hession" userId="647bff3c-6eab-4a5a-b124-94ac6b64e3a4" providerId="ADAL" clId="{D83CABAF-6860-E84E-BA1A-37455FEECDCF}" dt="2022-06-14T19:52:13.301" v="241" actId="1036"/>
          <ac:picMkLst>
            <pc:docMk/>
            <pc:sldMk cId="0" sldId="256"/>
            <ac:picMk id="16" creationId="{E80647A4-05C0-3116-A92C-0703527AFB0F}"/>
          </ac:picMkLst>
        </pc:picChg>
        <pc:picChg chg="del">
          <ac:chgData name="Melissa Hession" userId="647bff3c-6eab-4a5a-b124-94ac6b64e3a4" providerId="ADAL" clId="{D83CABAF-6860-E84E-BA1A-37455FEECDCF}" dt="2022-06-14T18:25:38.711" v="0" actId="478"/>
          <ac:picMkLst>
            <pc:docMk/>
            <pc:sldMk cId="0" sldId="256"/>
            <ac:picMk id="16" creationId="{EADBF2E2-483C-406D-FA97-106A60D159CF}"/>
          </ac:picMkLst>
        </pc:picChg>
        <pc:picChg chg="add mod">
          <ac:chgData name="Melissa Hession" userId="647bff3c-6eab-4a5a-b124-94ac6b64e3a4" providerId="ADAL" clId="{D83CABAF-6860-E84E-BA1A-37455FEECDCF}" dt="2022-06-14T19:52:03.048" v="236"/>
          <ac:picMkLst>
            <pc:docMk/>
            <pc:sldMk cId="0" sldId="256"/>
            <ac:picMk id="17" creationId="{23B8655B-0DD3-EAFF-BA88-29E9F83CFE4D}"/>
          </ac:picMkLst>
        </pc:picChg>
        <pc:picChg chg="add del mod">
          <ac:chgData name="Melissa Hession" userId="647bff3c-6eab-4a5a-b124-94ac6b64e3a4" providerId="ADAL" clId="{D83CABAF-6860-E84E-BA1A-37455FEECDCF}" dt="2022-06-14T18:38:19.521" v="23" actId="478"/>
          <ac:picMkLst>
            <pc:docMk/>
            <pc:sldMk cId="0" sldId="256"/>
            <ac:picMk id="18" creationId="{A6A1646F-769E-F04E-9062-4463364D851F}"/>
          </ac:picMkLst>
        </pc:picChg>
        <pc:picChg chg="add del mod">
          <ac:chgData name="Melissa Hession" userId="647bff3c-6eab-4a5a-b124-94ac6b64e3a4" providerId="ADAL" clId="{D83CABAF-6860-E84E-BA1A-37455FEECDCF}" dt="2022-06-14T18:41:09.227" v="60" actId="478"/>
          <ac:picMkLst>
            <pc:docMk/>
            <pc:sldMk cId="0" sldId="256"/>
            <ac:picMk id="21" creationId="{59185D59-75E8-FE17-12B3-594EFB1A7897}"/>
          </ac:picMkLst>
        </pc:picChg>
        <pc:picChg chg="add mod modCrop">
          <ac:chgData name="Melissa Hession" userId="647bff3c-6eab-4a5a-b124-94ac6b64e3a4" providerId="ADAL" clId="{D83CABAF-6860-E84E-BA1A-37455FEECDCF}" dt="2022-06-16T20:31:55.298" v="271" actId="14826"/>
          <ac:picMkLst>
            <pc:docMk/>
            <pc:sldMk cId="0" sldId="256"/>
            <ac:picMk id="23" creationId="{C05D634F-2121-C8D5-88CA-F968D6297253}"/>
          </ac:picMkLst>
        </pc:picChg>
        <pc:picChg chg="mod">
          <ac:chgData name="Melissa Hession" userId="647bff3c-6eab-4a5a-b124-94ac6b64e3a4" providerId="ADAL" clId="{D83CABAF-6860-E84E-BA1A-37455FEECDCF}" dt="2022-06-14T18:43:43.132" v="137"/>
          <ac:picMkLst>
            <pc:docMk/>
            <pc:sldMk cId="0" sldId="256"/>
            <ac:picMk id="29" creationId="{4F22B0F3-688B-4D0E-1556-2E5B1A34BC30}"/>
          </ac:picMkLst>
        </pc:picChg>
        <pc:picChg chg="add del mod">
          <ac:chgData name="Melissa Hession" userId="647bff3c-6eab-4a5a-b124-94ac6b64e3a4" providerId="ADAL" clId="{D83CABAF-6860-E84E-BA1A-37455FEECDCF}" dt="2022-06-14T19:52:08.408" v="238" actId="478"/>
          <ac:picMkLst>
            <pc:docMk/>
            <pc:sldMk cId="0" sldId="256"/>
            <ac:picMk id="33" creationId="{CDBA437A-1145-A73F-49B9-B94778672FD9}"/>
          </ac:picMkLst>
        </pc:picChg>
      </pc:sldChg>
      <pc:sldMasterChg chg="addSp delSp modSp mod modSldLayout">
        <pc:chgData name="Melissa Hession" userId="647bff3c-6eab-4a5a-b124-94ac6b64e3a4" providerId="ADAL" clId="{D83CABAF-6860-E84E-BA1A-37455FEECDCF}" dt="2022-06-14T18:39:21.373" v="40" actId="478"/>
        <pc:sldMasterMkLst>
          <pc:docMk/>
          <pc:sldMasterMk cId="0" sldId="2147483663"/>
        </pc:sldMasterMkLst>
        <pc:spChg chg="del">
          <ac:chgData name="Melissa Hession" userId="647bff3c-6eab-4a5a-b124-94ac6b64e3a4" providerId="ADAL" clId="{D83CABAF-6860-E84E-BA1A-37455FEECDCF}" dt="2022-06-14T18:25:55.671" v="2" actId="478"/>
          <ac:spMkLst>
            <pc:docMk/>
            <pc:sldMasterMk cId="0" sldId="2147483663"/>
            <ac:spMk id="16" creationId="{00000000-0000-0000-0000-000000000000}"/>
          </ac:spMkLst>
        </pc:spChg>
        <pc:picChg chg="add del mod">
          <ac:chgData name="Melissa Hession" userId="647bff3c-6eab-4a5a-b124-94ac6b64e3a4" providerId="ADAL" clId="{D83CABAF-6860-E84E-BA1A-37455FEECDCF}" dt="2022-06-14T18:39:21.373" v="40" actId="478"/>
          <ac:picMkLst>
            <pc:docMk/>
            <pc:sldMasterMk cId="0" sldId="2147483663"/>
            <ac:picMk id="3" creationId="{2C2553DC-C88D-8D63-6CA7-E5FB630F42C6}"/>
          </ac:picMkLst>
        </pc:picChg>
        <pc:picChg chg="add mod">
          <ac:chgData name="Melissa Hession" userId="647bff3c-6eab-4a5a-b124-94ac6b64e3a4" providerId="ADAL" clId="{D83CABAF-6860-E84E-BA1A-37455FEECDCF}" dt="2022-06-14T18:39:15.571" v="39" actId="1036"/>
          <ac:picMkLst>
            <pc:docMk/>
            <pc:sldMasterMk cId="0" sldId="2147483663"/>
            <ac:picMk id="4" creationId="{355AB5FE-C0E9-801F-A15A-AD05FF6F1964}"/>
          </ac:picMkLst>
        </pc:picChg>
        <pc:sldLayoutChg chg="addSp delSp modSp mod">
          <pc:chgData name="Melissa Hession" userId="647bff3c-6eab-4a5a-b124-94ac6b64e3a4" providerId="ADAL" clId="{D83CABAF-6860-E84E-BA1A-37455FEECDCF}" dt="2022-06-14T18:38:52.619" v="27" actId="478"/>
          <pc:sldLayoutMkLst>
            <pc:docMk/>
            <pc:sldMasterMk cId="0" sldId="2147483648"/>
            <pc:sldLayoutMk cId="0" sldId="2147483662"/>
          </pc:sldLayoutMkLst>
          <pc:picChg chg="add del mod">
            <ac:chgData name="Melissa Hession" userId="647bff3c-6eab-4a5a-b124-94ac6b64e3a4" providerId="ADAL" clId="{D83CABAF-6860-E84E-BA1A-37455FEECDCF}" dt="2022-06-14T18:38:52.619" v="27" actId="478"/>
            <ac:picMkLst>
              <pc:docMk/>
              <pc:sldMasterMk cId="0" sldId="2147483648"/>
              <pc:sldLayoutMk cId="0" sldId="2147483662"/>
              <ac:picMk id="3" creationId="{4179546A-AFF0-30BC-52B1-D3DF6F7983A8}"/>
            </ac:picMkLst>
          </pc:picChg>
          <pc:picChg chg="del">
            <ac:chgData name="Melissa Hession" userId="647bff3c-6eab-4a5a-b124-94ac6b64e3a4" providerId="ADAL" clId="{D83CABAF-6860-E84E-BA1A-37455FEECDCF}" dt="2022-06-14T18:25:51.852" v="1" actId="478"/>
            <ac:picMkLst>
              <pc:docMk/>
              <pc:sldMasterMk cId="0" sldId="2147483648"/>
              <pc:sldLayoutMk cId="0" sldId="2147483662"/>
              <ac:picMk id="15" creationId="{5942A444-B09E-9710-10D7-AD7D6DFD2CE1}"/>
            </ac:picMkLst>
          </pc:picChg>
        </pc:sldLayoutChg>
      </pc:sldMasterChg>
    </pc:docChg>
  </pc:docChgLst>
  <pc:docChgLst>
    <pc:chgData name="Kristen Siegle" userId="69d84e90-8d4d-4d9f-bd00-ea15efd749de" providerId="ADAL" clId="{E9F0AA28-E45A-5A49-9CD5-973E24916CE8}"/>
    <pc:docChg chg="custSel modSld modMainMaster">
      <pc:chgData name="Kristen Siegle" userId="69d84e90-8d4d-4d9f-bd00-ea15efd749de" providerId="ADAL" clId="{E9F0AA28-E45A-5A49-9CD5-973E24916CE8}" dt="2024-08-22T19:33:15.817" v="113" actId="20577"/>
      <pc:docMkLst>
        <pc:docMk/>
      </pc:docMkLst>
      <pc:sldChg chg="addSp delSp modSp mod">
        <pc:chgData name="Kristen Siegle" userId="69d84e90-8d4d-4d9f-bd00-ea15efd749de" providerId="ADAL" clId="{E9F0AA28-E45A-5A49-9CD5-973E24916CE8}" dt="2024-08-22T19:33:15.817" v="113" actId="20577"/>
        <pc:sldMkLst>
          <pc:docMk/>
          <pc:sldMk cId="0" sldId="256"/>
        </pc:sldMkLst>
        <pc:spChg chg="add del mod">
          <ac:chgData name="Kristen Siegle" userId="69d84e90-8d4d-4d9f-bd00-ea15efd749de" providerId="ADAL" clId="{E9F0AA28-E45A-5A49-9CD5-973E24916CE8}" dt="2024-08-22T19:31:00.990" v="89" actId="478"/>
          <ac:spMkLst>
            <pc:docMk/>
            <pc:sldMk cId="0" sldId="256"/>
            <ac:spMk id="2" creationId="{10CF055E-C7D4-288B-3C5B-50E4BF92DA99}"/>
          </ac:spMkLst>
        </pc:spChg>
        <pc:spChg chg="del mod">
          <ac:chgData name="Kristen Siegle" userId="69d84e90-8d4d-4d9f-bd00-ea15efd749de" providerId="ADAL" clId="{E9F0AA28-E45A-5A49-9CD5-973E24916CE8}" dt="2024-08-22T19:32:01.822" v="105" actId="478"/>
          <ac:spMkLst>
            <pc:docMk/>
            <pc:sldMk cId="0" sldId="256"/>
            <ac:spMk id="4" creationId="{589E725B-B933-339F-50BF-D92378E18176}"/>
          </ac:spMkLst>
        </pc:spChg>
        <pc:spChg chg="add del mod">
          <ac:chgData name="Kristen Siegle" userId="69d84e90-8d4d-4d9f-bd00-ea15efd749de" providerId="ADAL" clId="{E9F0AA28-E45A-5A49-9CD5-973E24916CE8}" dt="2024-08-22T19:30:54.661" v="87" actId="478"/>
          <ac:spMkLst>
            <pc:docMk/>
            <pc:sldMk cId="0" sldId="256"/>
            <ac:spMk id="5" creationId="{9E39A668-972B-ED9D-E968-0D579B308071}"/>
          </ac:spMkLst>
        </pc:spChg>
        <pc:spChg chg="mod">
          <ac:chgData name="Kristen Siegle" userId="69d84e90-8d4d-4d9f-bd00-ea15efd749de" providerId="ADAL" clId="{E9F0AA28-E45A-5A49-9CD5-973E24916CE8}" dt="2024-08-22T19:28:45.170" v="31" actId="255"/>
          <ac:spMkLst>
            <pc:docMk/>
            <pc:sldMk cId="0" sldId="256"/>
            <ac:spMk id="13" creationId="{C74281BF-E189-4B31-7313-9DF5C2281CB6}"/>
          </ac:spMkLst>
        </pc:spChg>
        <pc:spChg chg="mod">
          <ac:chgData name="Kristen Siegle" userId="69d84e90-8d4d-4d9f-bd00-ea15efd749de" providerId="ADAL" clId="{E9F0AA28-E45A-5A49-9CD5-973E24916CE8}" dt="2024-08-22T19:33:15.817" v="113" actId="20577"/>
          <ac:spMkLst>
            <pc:docMk/>
            <pc:sldMk cId="0" sldId="256"/>
            <ac:spMk id="15" creationId="{604E5AD0-3443-2B9F-D812-0C2254E69C56}"/>
          </ac:spMkLst>
        </pc:spChg>
        <pc:spChg chg="mod">
          <ac:chgData name="Kristen Siegle" userId="69d84e90-8d4d-4d9f-bd00-ea15efd749de" providerId="ADAL" clId="{E9F0AA28-E45A-5A49-9CD5-973E24916CE8}" dt="2024-08-22T19:31:20.316" v="93" actId="1035"/>
          <ac:spMkLst>
            <pc:docMk/>
            <pc:sldMk cId="0" sldId="256"/>
            <ac:spMk id="26" creationId="{FD9BDF61-7584-8963-F5A4-EE4D5BE9B8A2}"/>
          </ac:spMkLst>
        </pc:spChg>
        <pc:spChg chg="mod">
          <ac:chgData name="Kristen Siegle" userId="69d84e90-8d4d-4d9f-bd00-ea15efd749de" providerId="ADAL" clId="{E9F0AA28-E45A-5A49-9CD5-973E24916CE8}" dt="2024-08-22T19:32:08.974" v="107" actId="1038"/>
          <ac:spMkLst>
            <pc:docMk/>
            <pc:sldMk cId="0" sldId="256"/>
            <ac:spMk id="27" creationId="{C9082083-DF29-157F-2F96-79FEE20B8DD6}"/>
          </ac:spMkLst>
        </pc:spChg>
        <pc:spChg chg="mod">
          <ac:chgData name="Kristen Siegle" userId="69d84e90-8d4d-4d9f-bd00-ea15efd749de" providerId="ADAL" clId="{E9F0AA28-E45A-5A49-9CD5-973E24916CE8}" dt="2024-08-22T19:31:20.316" v="93" actId="1035"/>
          <ac:spMkLst>
            <pc:docMk/>
            <pc:sldMk cId="0" sldId="256"/>
            <ac:spMk id="34" creationId="{5E8463FE-4CB5-BC64-55AC-595404881992}"/>
          </ac:spMkLst>
        </pc:spChg>
        <pc:picChg chg="add mod">
          <ac:chgData name="Kristen Siegle" userId="69d84e90-8d4d-4d9f-bd00-ea15efd749de" providerId="ADAL" clId="{E9F0AA28-E45A-5A49-9CD5-973E24916CE8}" dt="2024-08-22T19:32:04.899" v="106" actId="1076"/>
          <ac:picMkLst>
            <pc:docMk/>
            <pc:sldMk cId="0" sldId="256"/>
            <ac:picMk id="7" creationId="{098BCD78-AD8B-5A87-6AC8-4712021EB9AE}"/>
          </ac:picMkLst>
        </pc:picChg>
      </pc:sldChg>
      <pc:sldMasterChg chg="modSp mod">
        <pc:chgData name="Kristen Siegle" userId="69d84e90-8d4d-4d9f-bd00-ea15efd749de" providerId="ADAL" clId="{E9F0AA28-E45A-5A49-9CD5-973E24916CE8}" dt="2024-08-22T19:32:59.082" v="111" actId="18331"/>
        <pc:sldMasterMkLst>
          <pc:docMk/>
          <pc:sldMasterMk cId="3194650840" sldId="2147483672"/>
        </pc:sldMasterMkLst>
        <pc:picChg chg="mod modCrop">
          <ac:chgData name="Kristen Siegle" userId="69d84e90-8d4d-4d9f-bd00-ea15efd749de" providerId="ADAL" clId="{E9F0AA28-E45A-5A49-9CD5-973E24916CE8}" dt="2024-08-22T19:32:59.082" v="111" actId="18331"/>
          <ac:picMkLst>
            <pc:docMk/>
            <pc:sldMasterMk cId="3194650840" sldId="2147483672"/>
            <ac:picMk id="2" creationId="{2F69E503-17D2-8F6E-FB6B-B653B18FC278}"/>
          </ac:picMkLst>
        </pc:picChg>
      </pc:sldMasterChg>
    </pc:docChg>
  </pc:docChgLst>
  <pc:docChgLst>
    <pc:chgData name="Melissa Hession" userId="647bff3c-6eab-4a5a-b124-94ac6b64e3a4" providerId="ADAL" clId="{974C4C7F-662C-114E-B2CF-BD1892C7790F}"/>
    <pc:docChg chg="undo custSel addSld delSld modSld modMainMaster">
      <pc:chgData name="Melissa Hession" userId="647bff3c-6eab-4a5a-b124-94ac6b64e3a4" providerId="ADAL" clId="{974C4C7F-662C-114E-B2CF-BD1892C7790F}" dt="2022-07-07T22:51:56.874" v="336" actId="2711"/>
      <pc:docMkLst>
        <pc:docMk/>
      </pc:docMkLst>
      <pc:sldChg chg="addSp delSp modSp mod">
        <pc:chgData name="Melissa Hession" userId="647bff3c-6eab-4a5a-b124-94ac6b64e3a4" providerId="ADAL" clId="{974C4C7F-662C-114E-B2CF-BD1892C7790F}" dt="2022-07-07T22:51:56.874" v="336" actId="2711"/>
        <pc:sldMkLst>
          <pc:docMk/>
          <pc:sldMk cId="0" sldId="256"/>
        </pc:sldMkLst>
        <pc:spChg chg="add del mod">
          <ac:chgData name="Melissa Hession" userId="647bff3c-6eab-4a5a-b124-94ac6b64e3a4" providerId="ADAL" clId="{974C4C7F-662C-114E-B2CF-BD1892C7790F}" dt="2022-07-05T16:56:58.744" v="93" actId="478"/>
          <ac:spMkLst>
            <pc:docMk/>
            <pc:sldMk cId="0" sldId="256"/>
            <ac:spMk id="2" creationId="{98AF7737-9B20-AF72-40A7-EC057CC8F02A}"/>
          </ac:spMkLst>
        </pc:spChg>
        <pc:spChg chg="add del mod">
          <ac:chgData name="Melissa Hession" userId="647bff3c-6eab-4a5a-b124-94ac6b64e3a4" providerId="ADAL" clId="{974C4C7F-662C-114E-B2CF-BD1892C7790F}" dt="2022-07-05T17:46:05.893" v="196" actId="478"/>
          <ac:spMkLst>
            <pc:docMk/>
            <pc:sldMk cId="0" sldId="256"/>
            <ac:spMk id="3" creationId="{365F7F6D-4D1C-B497-04E9-62A279F87897}"/>
          </ac:spMkLst>
        </pc:spChg>
        <pc:spChg chg="add del mod">
          <ac:chgData name="Melissa Hession" userId="647bff3c-6eab-4a5a-b124-94ac6b64e3a4" providerId="ADAL" clId="{974C4C7F-662C-114E-B2CF-BD1892C7790F}" dt="2022-07-07T22:51:48.416" v="335" actId="478"/>
          <ac:spMkLst>
            <pc:docMk/>
            <pc:sldMk cId="0" sldId="256"/>
            <ac:spMk id="10" creationId="{F3A5732D-CB2B-5D7A-34CF-86BACF3AE77E}"/>
          </ac:spMkLst>
        </pc:spChg>
        <pc:spChg chg="add mod">
          <ac:chgData name="Melissa Hession" userId="647bff3c-6eab-4a5a-b124-94ac6b64e3a4" providerId="ADAL" clId="{974C4C7F-662C-114E-B2CF-BD1892C7790F}" dt="2022-07-07T22:47:05.565" v="253" actId="1076"/>
          <ac:spMkLst>
            <pc:docMk/>
            <pc:sldMk cId="0" sldId="256"/>
            <ac:spMk id="12" creationId="{181B8F2C-79B3-8D1D-E424-32EA866CB0F7}"/>
          </ac:spMkLst>
        </pc:spChg>
        <pc:spChg chg="add mod">
          <ac:chgData name="Melissa Hession" userId="647bff3c-6eab-4a5a-b124-94ac6b64e3a4" providerId="ADAL" clId="{974C4C7F-662C-114E-B2CF-BD1892C7790F}" dt="2022-07-07T22:51:56.874" v="336" actId="2711"/>
          <ac:spMkLst>
            <pc:docMk/>
            <pc:sldMk cId="0" sldId="256"/>
            <ac:spMk id="13" creationId="{C74281BF-E189-4B31-7313-9DF5C2281CB6}"/>
          </ac:spMkLst>
        </pc:spChg>
        <pc:spChg chg="add mod">
          <ac:chgData name="Melissa Hession" userId="647bff3c-6eab-4a5a-b124-94ac6b64e3a4" providerId="ADAL" clId="{974C4C7F-662C-114E-B2CF-BD1892C7790F}" dt="2022-07-07T22:43:26.268" v="208" actId="1037"/>
          <ac:spMkLst>
            <pc:docMk/>
            <pc:sldMk cId="0" sldId="256"/>
            <ac:spMk id="14" creationId="{5D35E865-D5BD-323A-329F-599C4BAD6E37}"/>
          </ac:spMkLst>
        </pc:spChg>
        <pc:spChg chg="add del mod">
          <ac:chgData name="Melissa Hession" userId="647bff3c-6eab-4a5a-b124-94ac6b64e3a4" providerId="ADAL" clId="{974C4C7F-662C-114E-B2CF-BD1892C7790F}" dt="2022-07-05T17:41:48.364" v="159" actId="478"/>
          <ac:spMkLst>
            <pc:docMk/>
            <pc:sldMk cId="0" sldId="256"/>
            <ac:spMk id="18" creationId="{4105608F-CC84-B559-88D5-B3E1CB7DE034}"/>
          </ac:spMkLst>
        </pc:spChg>
        <pc:spChg chg="del">
          <ac:chgData name="Melissa Hession" userId="647bff3c-6eab-4a5a-b124-94ac6b64e3a4" providerId="ADAL" clId="{974C4C7F-662C-114E-B2CF-BD1892C7790F}" dt="2022-07-05T16:52:24.237" v="43" actId="478"/>
          <ac:spMkLst>
            <pc:docMk/>
            <pc:sldMk cId="0" sldId="256"/>
            <ac:spMk id="19" creationId="{57A9A463-78C8-C2F7-39E7-7204C077E635}"/>
          </ac:spMkLst>
        </pc:spChg>
        <pc:spChg chg="del mod">
          <ac:chgData name="Melissa Hession" userId="647bff3c-6eab-4a5a-b124-94ac6b64e3a4" providerId="ADAL" clId="{974C4C7F-662C-114E-B2CF-BD1892C7790F}" dt="2022-07-05T16:52:26.445" v="44" actId="478"/>
          <ac:spMkLst>
            <pc:docMk/>
            <pc:sldMk cId="0" sldId="256"/>
            <ac:spMk id="20" creationId="{8538BB3C-7F2A-FC16-CE1D-A214671F1DC9}"/>
          </ac:spMkLst>
        </pc:spChg>
        <pc:spChg chg="del">
          <ac:chgData name="Melissa Hession" userId="647bff3c-6eab-4a5a-b124-94ac6b64e3a4" providerId="ADAL" clId="{974C4C7F-662C-114E-B2CF-BD1892C7790F}" dt="2022-07-05T17:43:24.233" v="182" actId="478"/>
          <ac:spMkLst>
            <pc:docMk/>
            <pc:sldMk cId="0" sldId="256"/>
            <ac:spMk id="24" creationId="{1F5953A0-561F-0EDF-1D63-9677BC2CB60C}"/>
          </ac:spMkLst>
        </pc:spChg>
        <pc:spChg chg="del mod">
          <ac:chgData name="Melissa Hession" userId="647bff3c-6eab-4a5a-b124-94ac6b64e3a4" providerId="ADAL" clId="{974C4C7F-662C-114E-B2CF-BD1892C7790F}" dt="2022-07-05T17:43:26.186" v="184" actId="478"/>
          <ac:spMkLst>
            <pc:docMk/>
            <pc:sldMk cId="0" sldId="256"/>
            <ac:spMk id="25" creationId="{155F70D1-FC03-FB98-9A0D-44907DBA2912}"/>
          </ac:spMkLst>
        </pc:spChg>
        <pc:spChg chg="mod">
          <ac:chgData name="Melissa Hession" userId="647bff3c-6eab-4a5a-b124-94ac6b64e3a4" providerId="ADAL" clId="{974C4C7F-662C-114E-B2CF-BD1892C7790F}" dt="2022-07-07T22:51:22.544" v="332" actId="14100"/>
          <ac:spMkLst>
            <pc:docMk/>
            <pc:sldMk cId="0" sldId="256"/>
            <ac:spMk id="26" creationId="{FD9BDF61-7584-8963-F5A4-EE4D5BE9B8A2}"/>
          </ac:spMkLst>
        </pc:spChg>
        <pc:spChg chg="mod">
          <ac:chgData name="Melissa Hession" userId="647bff3c-6eab-4a5a-b124-94ac6b64e3a4" providerId="ADAL" clId="{974C4C7F-662C-114E-B2CF-BD1892C7790F}" dt="2022-07-07T22:51:12.485" v="326" actId="1076"/>
          <ac:spMkLst>
            <pc:docMk/>
            <pc:sldMk cId="0" sldId="256"/>
            <ac:spMk id="27" creationId="{C9082083-DF29-157F-2F96-79FEE20B8DD6}"/>
          </ac:spMkLst>
        </pc:spChg>
        <pc:spChg chg="mod">
          <ac:chgData name="Melissa Hession" userId="647bff3c-6eab-4a5a-b124-94ac6b64e3a4" providerId="ADAL" clId="{974C4C7F-662C-114E-B2CF-BD1892C7790F}" dt="2022-07-07T22:50:07.584" v="308" actId="1076"/>
          <ac:spMkLst>
            <pc:docMk/>
            <pc:sldMk cId="0" sldId="256"/>
            <ac:spMk id="31" creationId="{98BD1A50-D15B-926B-F4C1-89CB408F7BCB}"/>
          </ac:spMkLst>
        </pc:spChg>
        <pc:spChg chg="mod">
          <ac:chgData name="Melissa Hession" userId="647bff3c-6eab-4a5a-b124-94ac6b64e3a4" providerId="ADAL" clId="{974C4C7F-662C-114E-B2CF-BD1892C7790F}" dt="2022-07-07T22:51:26.337" v="333" actId="14100"/>
          <ac:spMkLst>
            <pc:docMk/>
            <pc:sldMk cId="0" sldId="256"/>
            <ac:spMk id="34" creationId="{5E8463FE-4CB5-BC64-55AC-595404881992}"/>
          </ac:spMkLst>
        </pc:spChg>
        <pc:spChg chg="mod">
          <ac:chgData name="Melissa Hession" userId="647bff3c-6eab-4a5a-b124-94ac6b64e3a4" providerId="ADAL" clId="{974C4C7F-662C-114E-B2CF-BD1892C7790F}" dt="2022-07-07T22:43:17.793" v="202" actId="1076"/>
          <ac:spMkLst>
            <pc:docMk/>
            <pc:sldMk cId="0" sldId="256"/>
            <ac:spMk id="35" creationId="{3625D080-8593-498F-F666-CD671893A786}"/>
          </ac:spMkLst>
        </pc:spChg>
        <pc:picChg chg="add del mod modCrop">
          <ac:chgData name="Melissa Hession" userId="647bff3c-6eab-4a5a-b124-94ac6b64e3a4" providerId="ADAL" clId="{974C4C7F-662C-114E-B2CF-BD1892C7790F}" dt="2022-07-05T17:46:03.727" v="195" actId="478"/>
          <ac:picMkLst>
            <pc:docMk/>
            <pc:sldMk cId="0" sldId="256"/>
            <ac:picMk id="5" creationId="{91AEDE1C-F6FD-6148-AFBE-F6C1D022C146}"/>
          </ac:picMkLst>
        </pc:picChg>
        <pc:picChg chg="add del mod modCrop">
          <ac:chgData name="Melissa Hession" userId="647bff3c-6eab-4a5a-b124-94ac6b64e3a4" providerId="ADAL" clId="{974C4C7F-662C-114E-B2CF-BD1892C7790F}" dt="2022-07-07T22:51:48.416" v="335" actId="478"/>
          <ac:picMkLst>
            <pc:docMk/>
            <pc:sldMk cId="0" sldId="256"/>
            <ac:picMk id="11" creationId="{7FD2ABC2-2453-751E-5E3E-1957BDBA048E}"/>
          </ac:picMkLst>
        </pc:picChg>
        <pc:picChg chg="mod">
          <ac:chgData name="Melissa Hession" userId="647bff3c-6eab-4a5a-b124-94ac6b64e3a4" providerId="ADAL" clId="{974C4C7F-662C-114E-B2CF-BD1892C7790F}" dt="2022-07-07T22:51:12.485" v="326" actId="1076"/>
          <ac:picMkLst>
            <pc:docMk/>
            <pc:sldMk cId="0" sldId="256"/>
            <ac:picMk id="16" creationId="{E80647A4-05C0-3116-A92C-0703527AFB0F}"/>
          </ac:picMkLst>
        </pc:picChg>
        <pc:picChg chg="mod">
          <ac:chgData name="Melissa Hession" userId="647bff3c-6eab-4a5a-b124-94ac6b64e3a4" providerId="ADAL" clId="{974C4C7F-662C-114E-B2CF-BD1892C7790F}" dt="2022-07-07T22:51:16.385" v="331" actId="1036"/>
          <ac:picMkLst>
            <pc:docMk/>
            <pc:sldMk cId="0" sldId="256"/>
            <ac:picMk id="17" creationId="{23B8655B-0DD3-EAFF-BA88-29E9F83CFE4D}"/>
          </ac:picMkLst>
        </pc:picChg>
        <pc:picChg chg="del">
          <ac:chgData name="Melissa Hession" userId="647bff3c-6eab-4a5a-b124-94ac6b64e3a4" providerId="ADAL" clId="{974C4C7F-662C-114E-B2CF-BD1892C7790F}" dt="2022-07-05T16:52:21.740" v="41" actId="478"/>
          <ac:picMkLst>
            <pc:docMk/>
            <pc:sldMk cId="0" sldId="256"/>
            <ac:picMk id="23" creationId="{C05D634F-2121-C8D5-88CA-F968D6297253}"/>
          </ac:picMkLst>
        </pc:picChg>
      </pc:sldChg>
      <pc:sldChg chg="add del">
        <pc:chgData name="Melissa Hession" userId="647bff3c-6eab-4a5a-b124-94ac6b64e3a4" providerId="ADAL" clId="{974C4C7F-662C-114E-B2CF-BD1892C7790F}" dt="2022-07-05T17:44:09.641" v="192" actId="2696"/>
        <pc:sldMkLst>
          <pc:docMk/>
          <pc:sldMk cId="3080549615" sldId="257"/>
        </pc:sldMkLst>
      </pc:sldChg>
      <pc:sldMasterChg chg="addSp delSp modSp mod modSldLayout">
        <pc:chgData name="Melissa Hession" userId="647bff3c-6eab-4a5a-b124-94ac6b64e3a4" providerId="ADAL" clId="{974C4C7F-662C-114E-B2CF-BD1892C7790F}" dt="2022-07-07T22:51:41.784" v="334"/>
        <pc:sldMasterMkLst>
          <pc:docMk/>
          <pc:sldMasterMk cId="0" sldId="2147483663"/>
        </pc:sldMasterMkLst>
        <pc:spChg chg="add del mod">
          <ac:chgData name="Melissa Hession" userId="647bff3c-6eab-4a5a-b124-94ac6b64e3a4" providerId="ADAL" clId="{974C4C7F-662C-114E-B2CF-BD1892C7790F}" dt="2022-07-07T22:42:49.819" v="197" actId="478"/>
          <ac:spMkLst>
            <pc:docMk/>
            <pc:sldMasterMk cId="0" sldId="2147483663"/>
            <ac:spMk id="3" creationId="{446E8F23-A372-116C-8D7D-5C93DF018689}"/>
          </ac:spMkLst>
        </pc:spChg>
        <pc:spChg chg="add mod">
          <ac:chgData name="Melissa Hession" userId="647bff3c-6eab-4a5a-b124-94ac6b64e3a4" providerId="ADAL" clId="{974C4C7F-662C-114E-B2CF-BD1892C7790F}" dt="2022-07-07T22:51:41.784" v="334"/>
          <ac:spMkLst>
            <pc:docMk/>
            <pc:sldMasterMk cId="0" sldId="2147483663"/>
            <ac:spMk id="4" creationId="{0540D3D1-D486-A976-165C-C31CA735313C}"/>
          </ac:spMkLst>
        </pc:spChg>
        <pc:picChg chg="del">
          <ac:chgData name="Melissa Hession" userId="647bff3c-6eab-4a5a-b124-94ac6b64e3a4" providerId="ADAL" clId="{974C4C7F-662C-114E-B2CF-BD1892C7790F}" dt="2022-07-05T16:52:43.301" v="45" actId="478"/>
          <ac:picMkLst>
            <pc:docMk/>
            <pc:sldMasterMk cId="0" sldId="2147483663"/>
            <ac:picMk id="4" creationId="{355AB5FE-C0E9-801F-A15A-AD05FF6F1964}"/>
          </ac:picMkLst>
        </pc:picChg>
        <pc:picChg chg="add del mod">
          <ac:chgData name="Melissa Hession" userId="647bff3c-6eab-4a5a-b124-94ac6b64e3a4" providerId="ADAL" clId="{974C4C7F-662C-114E-B2CF-BD1892C7790F}" dt="2022-07-07T22:42:49.819" v="197" actId="478"/>
          <ac:picMkLst>
            <pc:docMk/>
            <pc:sldMasterMk cId="0" sldId="2147483663"/>
            <ac:picMk id="5" creationId="{903F19E3-7BFF-E5AD-F79A-75908B2CFE32}"/>
          </ac:picMkLst>
        </pc:picChg>
        <pc:picChg chg="add mod">
          <ac:chgData name="Melissa Hession" userId="647bff3c-6eab-4a5a-b124-94ac6b64e3a4" providerId="ADAL" clId="{974C4C7F-662C-114E-B2CF-BD1892C7790F}" dt="2022-07-07T22:51:41.784" v="334"/>
          <ac:picMkLst>
            <pc:docMk/>
            <pc:sldMasterMk cId="0" sldId="2147483663"/>
            <ac:picMk id="6" creationId="{33D84530-78C4-1874-BD7E-4A5539EB3F12}"/>
          </ac:picMkLst>
        </pc:picChg>
        <pc:sldLayoutChg chg="addSp delSp modSp mod">
          <pc:chgData name="Melissa Hession" userId="647bff3c-6eab-4a5a-b124-94ac6b64e3a4" providerId="ADAL" clId="{974C4C7F-662C-114E-B2CF-BD1892C7790F}" dt="2022-07-07T22:42:53.718" v="198" actId="478"/>
          <pc:sldLayoutMkLst>
            <pc:docMk/>
            <pc:sldMasterMk cId="0" sldId="2147483648"/>
            <pc:sldLayoutMk cId="0" sldId="2147483662"/>
          </pc:sldLayoutMkLst>
          <pc:spChg chg="add del mod">
            <ac:chgData name="Melissa Hession" userId="647bff3c-6eab-4a5a-b124-94ac6b64e3a4" providerId="ADAL" clId="{974C4C7F-662C-114E-B2CF-BD1892C7790F}" dt="2022-07-07T22:42:53.718" v="198" actId="478"/>
            <ac:spMkLst>
              <pc:docMk/>
              <pc:sldMasterMk cId="0" sldId="2147483648"/>
              <pc:sldLayoutMk cId="0" sldId="2147483662"/>
              <ac:spMk id="2" creationId="{C97E655E-0F89-12EC-A305-007EACE6FAFE}"/>
            </ac:spMkLst>
          </pc:spChg>
          <pc:picChg chg="add del mod">
            <ac:chgData name="Melissa Hession" userId="647bff3c-6eab-4a5a-b124-94ac6b64e3a4" providerId="ADAL" clId="{974C4C7F-662C-114E-B2CF-BD1892C7790F}" dt="2022-07-07T22:42:53.718" v="198" actId="478"/>
            <ac:picMkLst>
              <pc:docMk/>
              <pc:sldMasterMk cId="0" sldId="2147483648"/>
              <pc:sldLayoutMk cId="0" sldId="2147483662"/>
              <ac:picMk id="3" creationId="{22480227-F370-FF78-340E-793A59C404DB}"/>
            </ac:picMkLst>
          </pc:picChg>
        </pc:sldLayoutChg>
      </pc:sldMasterChg>
    </pc:docChg>
  </pc:docChgLst>
  <pc:docChgLst>
    <pc:chgData name="Melissa Hession" userId="647bff3c-6eab-4a5a-b124-94ac6b64e3a4" providerId="ADAL" clId="{C1C47FB8-58B4-4D41-BE54-E67509AB4FE9}"/>
    <pc:docChg chg="undo custSel modSld">
      <pc:chgData name="Melissa Hession" userId="647bff3c-6eab-4a5a-b124-94ac6b64e3a4" providerId="ADAL" clId="{C1C47FB8-58B4-4D41-BE54-E67509AB4FE9}" dt="2024-03-15T20:52:23.453" v="18" actId="255"/>
      <pc:docMkLst>
        <pc:docMk/>
      </pc:docMkLst>
      <pc:sldChg chg="delSp modSp mod">
        <pc:chgData name="Melissa Hession" userId="647bff3c-6eab-4a5a-b124-94ac6b64e3a4" providerId="ADAL" clId="{C1C47FB8-58B4-4D41-BE54-E67509AB4FE9}" dt="2024-03-15T20:52:23.453" v="18" actId="255"/>
        <pc:sldMkLst>
          <pc:docMk/>
          <pc:sldMk cId="0" sldId="256"/>
        </pc:sldMkLst>
        <pc:spChg chg="del mod">
          <ac:chgData name="Melissa Hession" userId="647bff3c-6eab-4a5a-b124-94ac6b64e3a4" providerId="ADAL" clId="{C1C47FB8-58B4-4D41-BE54-E67509AB4FE9}" dt="2024-03-15T20:51:56.791" v="13" actId="478"/>
          <ac:spMkLst>
            <pc:docMk/>
            <pc:sldMk cId="0" sldId="256"/>
            <ac:spMk id="2" creationId="{0F732BC1-3FDF-E973-8A25-A0241EF30ED6}"/>
          </ac:spMkLst>
        </pc:spChg>
        <pc:spChg chg="mod">
          <ac:chgData name="Melissa Hession" userId="647bff3c-6eab-4a5a-b124-94ac6b64e3a4" providerId="ADAL" clId="{C1C47FB8-58B4-4D41-BE54-E67509AB4FE9}" dt="2024-03-14T18:26:02.052" v="0" actId="2711"/>
          <ac:spMkLst>
            <pc:docMk/>
            <pc:sldMk cId="0" sldId="256"/>
            <ac:spMk id="13" creationId="{C74281BF-E189-4B31-7313-9DF5C2281CB6}"/>
          </ac:spMkLst>
        </pc:spChg>
        <pc:spChg chg="mod">
          <ac:chgData name="Melissa Hession" userId="647bff3c-6eab-4a5a-b124-94ac6b64e3a4" providerId="ADAL" clId="{C1C47FB8-58B4-4D41-BE54-E67509AB4FE9}" dt="2024-03-15T20:50:59.936" v="3" actId="1076"/>
          <ac:spMkLst>
            <pc:docMk/>
            <pc:sldMk cId="0" sldId="256"/>
            <ac:spMk id="18" creationId="{3CF837BA-0E03-D334-A3B3-FC8ED5216297}"/>
          </ac:spMkLst>
        </pc:spChg>
        <pc:spChg chg="mod">
          <ac:chgData name="Melissa Hession" userId="647bff3c-6eab-4a5a-b124-94ac6b64e3a4" providerId="ADAL" clId="{C1C47FB8-58B4-4D41-BE54-E67509AB4FE9}" dt="2024-03-15T20:50:59.936" v="3" actId="1076"/>
          <ac:spMkLst>
            <pc:docMk/>
            <pc:sldMk cId="0" sldId="256"/>
            <ac:spMk id="27" creationId="{C9082083-DF29-157F-2F96-79FEE20B8DD6}"/>
          </ac:spMkLst>
        </pc:spChg>
        <pc:spChg chg="mod">
          <ac:chgData name="Melissa Hession" userId="647bff3c-6eab-4a5a-b124-94ac6b64e3a4" providerId="ADAL" clId="{C1C47FB8-58B4-4D41-BE54-E67509AB4FE9}" dt="2024-03-15T20:52:23.453" v="18" actId="255"/>
          <ac:spMkLst>
            <pc:docMk/>
            <pc:sldMk cId="0" sldId="256"/>
            <ac:spMk id="34" creationId="{5E8463FE-4CB5-BC64-55AC-595404881992}"/>
          </ac:spMkLst>
        </pc:spChg>
      </pc:sldChg>
    </pc:docChg>
  </pc:docChgLst>
  <pc:docChgLst>
    <pc:chgData name="Melissa Hession" userId="647bff3c-6eab-4a5a-b124-94ac6b64e3a4" providerId="ADAL" clId="{568726C3-6609-BB49-8F3C-BEF05BB83DFD}"/>
    <pc:docChg chg="modSld modMainMaster">
      <pc:chgData name="Melissa Hession" userId="647bff3c-6eab-4a5a-b124-94ac6b64e3a4" providerId="ADAL" clId="{568726C3-6609-BB49-8F3C-BEF05BB83DFD}" dt="2024-04-30T21:43:24.811" v="3" actId="1037"/>
      <pc:docMkLst>
        <pc:docMk/>
      </pc:docMkLst>
      <pc:sldChg chg="modSp mod">
        <pc:chgData name="Melissa Hession" userId="647bff3c-6eab-4a5a-b124-94ac6b64e3a4" providerId="ADAL" clId="{568726C3-6609-BB49-8F3C-BEF05BB83DFD}" dt="2024-04-30T21:43:24.811" v="3" actId="1037"/>
        <pc:sldMkLst>
          <pc:docMk/>
          <pc:sldMk cId="0" sldId="256"/>
        </pc:sldMkLst>
        <pc:spChg chg="mod">
          <ac:chgData name="Melissa Hession" userId="647bff3c-6eab-4a5a-b124-94ac6b64e3a4" providerId="ADAL" clId="{568726C3-6609-BB49-8F3C-BEF05BB83DFD}" dt="2024-04-30T21:43:24.811" v="3" actId="1037"/>
          <ac:spMkLst>
            <pc:docMk/>
            <pc:sldMk cId="0" sldId="256"/>
            <ac:spMk id="27" creationId="{C9082083-DF29-157F-2F96-79FEE20B8DD6}"/>
          </ac:spMkLst>
        </pc:spChg>
      </pc:sldChg>
      <pc:sldMasterChg chg="modSp">
        <pc:chgData name="Melissa Hession" userId="647bff3c-6eab-4a5a-b124-94ac6b64e3a4" providerId="ADAL" clId="{568726C3-6609-BB49-8F3C-BEF05BB83DFD}" dt="2024-04-30T21:43:17.267" v="0" actId="18331"/>
        <pc:sldMasterMkLst>
          <pc:docMk/>
          <pc:sldMasterMk cId="0" sldId="2147483663"/>
        </pc:sldMasterMkLst>
        <pc:picChg chg="mod">
          <ac:chgData name="Melissa Hession" userId="647bff3c-6eab-4a5a-b124-94ac6b64e3a4" providerId="ADAL" clId="{568726C3-6609-BB49-8F3C-BEF05BB83DFD}" dt="2024-04-30T21:43:17.267" v="0" actId="18331"/>
          <ac:picMkLst>
            <pc:docMk/>
            <pc:sldMasterMk cId="0" sldId="2147483663"/>
            <ac:picMk id="2" creationId="{60A1C086-7F07-5909-0DD3-1BA31AFEEE0F}"/>
          </ac:picMkLst>
        </pc:picChg>
      </pc:sldMasterChg>
    </pc:docChg>
  </pc:docChgLst>
  <pc:docChgLst>
    <pc:chgData name="Melissa Hession" userId="647bff3c-6eab-4a5a-b124-94ac6b64e3a4" providerId="ADAL" clId="{53208A71-6D7D-5546-9923-DBC4331F95D3}"/>
    <pc:docChg chg="undo custSel modSld modMainMaster">
      <pc:chgData name="Melissa Hession" userId="647bff3c-6eab-4a5a-b124-94ac6b64e3a4" providerId="ADAL" clId="{53208A71-6D7D-5546-9923-DBC4331F95D3}" dt="2023-01-03T23:41:21.766" v="36" actId="1035"/>
      <pc:docMkLst>
        <pc:docMk/>
      </pc:docMkLst>
      <pc:sldChg chg="modSp mod">
        <pc:chgData name="Melissa Hession" userId="647bff3c-6eab-4a5a-b124-94ac6b64e3a4" providerId="ADAL" clId="{53208A71-6D7D-5546-9923-DBC4331F95D3}" dt="2023-01-03T23:41:21.766" v="36" actId="1035"/>
        <pc:sldMkLst>
          <pc:docMk/>
          <pc:sldMk cId="0" sldId="256"/>
        </pc:sldMkLst>
        <pc:spChg chg="mod">
          <ac:chgData name="Melissa Hession" userId="647bff3c-6eab-4a5a-b124-94ac6b64e3a4" providerId="ADAL" clId="{53208A71-6D7D-5546-9923-DBC4331F95D3}" dt="2023-01-03T23:40:31.344" v="24" actId="14100"/>
          <ac:spMkLst>
            <pc:docMk/>
            <pc:sldMk cId="0" sldId="256"/>
            <ac:spMk id="2" creationId="{0F732BC1-3FDF-E973-8A25-A0241EF30ED6}"/>
          </ac:spMkLst>
        </pc:spChg>
        <pc:spChg chg="mod">
          <ac:chgData name="Melissa Hession" userId="647bff3c-6eab-4a5a-b124-94ac6b64e3a4" providerId="ADAL" clId="{53208A71-6D7D-5546-9923-DBC4331F95D3}" dt="2023-01-03T23:41:21.766" v="36" actId="1035"/>
          <ac:spMkLst>
            <pc:docMk/>
            <pc:sldMk cId="0" sldId="256"/>
            <ac:spMk id="13" creationId="{C74281BF-E189-4B31-7313-9DF5C2281CB6}"/>
          </ac:spMkLst>
        </pc:spChg>
        <pc:spChg chg="mod">
          <ac:chgData name="Melissa Hession" userId="647bff3c-6eab-4a5a-b124-94ac6b64e3a4" providerId="ADAL" clId="{53208A71-6D7D-5546-9923-DBC4331F95D3}" dt="2023-01-03T23:39:41.402" v="14" actId="20577"/>
          <ac:spMkLst>
            <pc:docMk/>
            <pc:sldMk cId="0" sldId="256"/>
            <ac:spMk id="26" creationId="{FD9BDF61-7584-8963-F5A4-EE4D5BE9B8A2}"/>
          </ac:spMkLst>
        </pc:spChg>
        <pc:spChg chg="mod">
          <ac:chgData name="Melissa Hession" userId="647bff3c-6eab-4a5a-b124-94ac6b64e3a4" providerId="ADAL" clId="{53208A71-6D7D-5546-9923-DBC4331F95D3}" dt="2023-01-03T23:40:05.674" v="19" actId="14100"/>
          <ac:spMkLst>
            <pc:docMk/>
            <pc:sldMk cId="0" sldId="256"/>
            <ac:spMk id="34" creationId="{5E8463FE-4CB5-BC64-55AC-595404881992}"/>
          </ac:spMkLst>
        </pc:spChg>
      </pc:sldChg>
      <pc:sldMasterChg chg="modSp mod">
        <pc:chgData name="Melissa Hession" userId="647bff3c-6eab-4a5a-b124-94ac6b64e3a4" providerId="ADAL" clId="{53208A71-6D7D-5546-9923-DBC4331F95D3}" dt="2023-01-03T23:38:50.187" v="4" actId="18131"/>
        <pc:sldMasterMkLst>
          <pc:docMk/>
          <pc:sldMasterMk cId="0" sldId="2147483663"/>
        </pc:sldMasterMkLst>
        <pc:picChg chg="mod modCrop">
          <ac:chgData name="Melissa Hession" userId="647bff3c-6eab-4a5a-b124-94ac6b64e3a4" providerId="ADAL" clId="{53208A71-6D7D-5546-9923-DBC4331F95D3}" dt="2023-01-03T23:38:50.187" v="4" actId="18131"/>
          <ac:picMkLst>
            <pc:docMk/>
            <pc:sldMasterMk cId="0" sldId="2147483663"/>
            <ac:picMk id="6" creationId="{33D84530-78C4-1874-BD7E-4A5539EB3F12}"/>
          </ac:picMkLst>
        </pc:picChg>
      </pc:sldMasterChg>
    </pc:docChg>
  </pc:docChgLst>
  <pc:docChgLst>
    <pc:chgData name="Melissa Hession" userId="647bff3c-6eab-4a5a-b124-94ac6b64e3a4" providerId="ADAL" clId="{DD12858D-5298-504A-AC61-2FCA0A398024}"/>
    <pc:docChg chg="undo custSel modSld modMainMaster">
      <pc:chgData name="Melissa Hession" userId="647bff3c-6eab-4a5a-b124-94ac6b64e3a4" providerId="ADAL" clId="{DD12858D-5298-504A-AC61-2FCA0A398024}" dt="2023-01-06T18:56:03.718" v="37" actId="1035"/>
      <pc:docMkLst>
        <pc:docMk/>
      </pc:docMkLst>
      <pc:sldChg chg="modSp mod">
        <pc:chgData name="Melissa Hession" userId="647bff3c-6eab-4a5a-b124-94ac6b64e3a4" providerId="ADAL" clId="{DD12858D-5298-504A-AC61-2FCA0A398024}" dt="2023-01-06T18:56:03.718" v="37" actId="1035"/>
        <pc:sldMkLst>
          <pc:docMk/>
          <pc:sldMk cId="0" sldId="256"/>
        </pc:sldMkLst>
        <pc:spChg chg="mod">
          <ac:chgData name="Melissa Hession" userId="647bff3c-6eab-4a5a-b124-94ac6b64e3a4" providerId="ADAL" clId="{DD12858D-5298-504A-AC61-2FCA0A398024}" dt="2023-01-06T18:56:03.718" v="37" actId="1035"/>
          <ac:spMkLst>
            <pc:docMk/>
            <pc:sldMk cId="0" sldId="256"/>
            <ac:spMk id="2" creationId="{0F732BC1-3FDF-E973-8A25-A0241EF30ED6}"/>
          </ac:spMkLst>
        </pc:spChg>
        <pc:spChg chg="mod">
          <ac:chgData name="Melissa Hession" userId="647bff3c-6eab-4a5a-b124-94ac6b64e3a4" providerId="ADAL" clId="{DD12858D-5298-504A-AC61-2FCA0A398024}" dt="2023-01-04T23:37:53.613" v="5" actId="1076"/>
          <ac:spMkLst>
            <pc:docMk/>
            <pc:sldMk cId="0" sldId="256"/>
            <ac:spMk id="13" creationId="{C74281BF-E189-4B31-7313-9DF5C2281CB6}"/>
          </ac:spMkLst>
        </pc:spChg>
        <pc:spChg chg="mod">
          <ac:chgData name="Melissa Hession" userId="647bff3c-6eab-4a5a-b124-94ac6b64e3a4" providerId="ADAL" clId="{DD12858D-5298-504A-AC61-2FCA0A398024}" dt="2023-01-04T23:38:20.411" v="7" actId="120"/>
          <ac:spMkLst>
            <pc:docMk/>
            <pc:sldMk cId="0" sldId="256"/>
            <ac:spMk id="26" creationId="{FD9BDF61-7584-8963-F5A4-EE4D5BE9B8A2}"/>
          </ac:spMkLst>
        </pc:spChg>
        <pc:spChg chg="mod">
          <ac:chgData name="Melissa Hession" userId="647bff3c-6eab-4a5a-b124-94ac6b64e3a4" providerId="ADAL" clId="{DD12858D-5298-504A-AC61-2FCA0A398024}" dt="2023-01-06T18:55:59.877" v="36" actId="1035"/>
          <ac:spMkLst>
            <pc:docMk/>
            <pc:sldMk cId="0" sldId="256"/>
            <ac:spMk id="27" creationId="{C9082083-DF29-157F-2F96-79FEE20B8DD6}"/>
          </ac:spMkLst>
        </pc:spChg>
        <pc:spChg chg="mod">
          <ac:chgData name="Melissa Hession" userId="647bff3c-6eab-4a5a-b124-94ac6b64e3a4" providerId="ADAL" clId="{DD12858D-5298-504A-AC61-2FCA0A398024}" dt="2023-01-06T18:55:54.167" v="32" actId="14100"/>
          <ac:spMkLst>
            <pc:docMk/>
            <pc:sldMk cId="0" sldId="256"/>
            <ac:spMk id="34" creationId="{5E8463FE-4CB5-BC64-55AC-595404881992}"/>
          </ac:spMkLst>
        </pc:spChg>
        <pc:picChg chg="mod">
          <ac:chgData name="Melissa Hession" userId="647bff3c-6eab-4a5a-b124-94ac6b64e3a4" providerId="ADAL" clId="{DD12858D-5298-504A-AC61-2FCA0A398024}" dt="2023-01-06T18:55:59.877" v="36" actId="1035"/>
          <ac:picMkLst>
            <pc:docMk/>
            <pc:sldMk cId="0" sldId="256"/>
            <ac:picMk id="16" creationId="{E80647A4-05C0-3116-A92C-0703527AFB0F}"/>
          </ac:picMkLst>
        </pc:picChg>
      </pc:sldChg>
      <pc:sldMasterChg chg="modSp mod">
        <pc:chgData name="Melissa Hession" userId="647bff3c-6eab-4a5a-b124-94ac6b64e3a4" providerId="ADAL" clId="{DD12858D-5298-504A-AC61-2FCA0A398024}" dt="2023-01-04T23:38:51.084" v="10" actId="18131"/>
        <pc:sldMasterMkLst>
          <pc:docMk/>
          <pc:sldMasterMk cId="0" sldId="2147483663"/>
        </pc:sldMasterMkLst>
        <pc:picChg chg="mod modCrop">
          <ac:chgData name="Melissa Hession" userId="647bff3c-6eab-4a5a-b124-94ac6b64e3a4" providerId="ADAL" clId="{DD12858D-5298-504A-AC61-2FCA0A398024}" dt="2023-01-04T23:38:51.084" v="10" actId="18131"/>
          <ac:picMkLst>
            <pc:docMk/>
            <pc:sldMasterMk cId="0" sldId="2147483663"/>
            <ac:picMk id="6" creationId="{33D84530-78C4-1874-BD7E-4A5539EB3F12}"/>
          </ac:picMkLst>
        </pc:picChg>
      </pc:sldMasterChg>
    </pc:docChg>
  </pc:docChgLst>
  <pc:docChgLst>
    <pc:chgData name="Melissa Hession" userId="647bff3c-6eab-4a5a-b124-94ac6b64e3a4" providerId="ADAL" clId="{4A705F29-E860-344D-BA23-3249CDB2721B}"/>
    <pc:docChg chg="undo custSel modSld modMainMaster">
      <pc:chgData name="Melissa Hession" userId="647bff3c-6eab-4a5a-b124-94ac6b64e3a4" providerId="ADAL" clId="{4A705F29-E860-344D-BA23-3249CDB2721B}" dt="2023-08-07T21:07:31.880" v="66" actId="20577"/>
      <pc:docMkLst>
        <pc:docMk/>
      </pc:docMkLst>
      <pc:sldChg chg="modSp mod">
        <pc:chgData name="Melissa Hession" userId="647bff3c-6eab-4a5a-b124-94ac6b64e3a4" providerId="ADAL" clId="{4A705F29-E860-344D-BA23-3249CDB2721B}" dt="2023-08-07T21:07:31.880" v="66" actId="20577"/>
        <pc:sldMkLst>
          <pc:docMk/>
          <pc:sldMk cId="0" sldId="256"/>
        </pc:sldMkLst>
        <pc:spChg chg="mod">
          <ac:chgData name="Melissa Hession" userId="647bff3c-6eab-4a5a-b124-94ac6b64e3a4" providerId="ADAL" clId="{4A705F29-E860-344D-BA23-3249CDB2721B}" dt="2023-08-07T18:15:14.860" v="21" actId="1076"/>
          <ac:spMkLst>
            <pc:docMk/>
            <pc:sldMk cId="0" sldId="256"/>
            <ac:spMk id="2" creationId="{0F732BC1-3FDF-E973-8A25-A0241EF30ED6}"/>
          </ac:spMkLst>
        </pc:spChg>
        <pc:spChg chg="mod">
          <ac:chgData name="Melissa Hession" userId="647bff3c-6eab-4a5a-b124-94ac6b64e3a4" providerId="ADAL" clId="{4A705F29-E860-344D-BA23-3249CDB2721B}" dt="2023-08-07T18:16:35.929" v="34" actId="1076"/>
          <ac:spMkLst>
            <pc:docMk/>
            <pc:sldMk cId="0" sldId="256"/>
            <ac:spMk id="13" creationId="{C74281BF-E189-4B31-7313-9DF5C2281CB6}"/>
          </ac:spMkLst>
        </pc:spChg>
        <pc:spChg chg="mod">
          <ac:chgData name="Melissa Hession" userId="647bff3c-6eab-4a5a-b124-94ac6b64e3a4" providerId="ADAL" clId="{4A705F29-E860-344D-BA23-3249CDB2721B}" dt="2023-08-07T18:17:17.012" v="51" actId="20577"/>
          <ac:spMkLst>
            <pc:docMk/>
            <pc:sldMk cId="0" sldId="256"/>
            <ac:spMk id="14" creationId="{5D35E865-D5BD-323A-329F-599C4BAD6E37}"/>
          </ac:spMkLst>
        </pc:spChg>
        <pc:spChg chg="mod">
          <ac:chgData name="Melissa Hession" userId="647bff3c-6eab-4a5a-b124-94ac6b64e3a4" providerId="ADAL" clId="{4A705F29-E860-344D-BA23-3249CDB2721B}" dt="2023-08-07T18:17:03.455" v="47" actId="20577"/>
          <ac:spMkLst>
            <pc:docMk/>
            <pc:sldMk cId="0" sldId="256"/>
            <ac:spMk id="26" creationId="{FD9BDF61-7584-8963-F5A4-EE4D5BE9B8A2}"/>
          </ac:spMkLst>
        </pc:spChg>
        <pc:spChg chg="mod">
          <ac:chgData name="Melissa Hession" userId="647bff3c-6eab-4a5a-b124-94ac6b64e3a4" providerId="ADAL" clId="{4A705F29-E860-344D-BA23-3249CDB2721B}" dt="2023-08-07T18:15:12.062" v="20" actId="1076"/>
          <ac:spMkLst>
            <pc:docMk/>
            <pc:sldMk cId="0" sldId="256"/>
            <ac:spMk id="27" creationId="{C9082083-DF29-157F-2F96-79FEE20B8DD6}"/>
          </ac:spMkLst>
        </pc:spChg>
        <pc:spChg chg="mod">
          <ac:chgData name="Melissa Hession" userId="647bff3c-6eab-4a5a-b124-94ac6b64e3a4" providerId="ADAL" clId="{4A705F29-E860-344D-BA23-3249CDB2721B}" dt="2023-08-07T18:17:25.464" v="52" actId="179"/>
          <ac:spMkLst>
            <pc:docMk/>
            <pc:sldMk cId="0" sldId="256"/>
            <ac:spMk id="31" creationId="{98BD1A50-D15B-926B-F4C1-89CB408F7BCB}"/>
          </ac:spMkLst>
        </pc:spChg>
        <pc:spChg chg="mod">
          <ac:chgData name="Melissa Hession" userId="647bff3c-6eab-4a5a-b124-94ac6b64e3a4" providerId="ADAL" clId="{4A705F29-E860-344D-BA23-3249CDB2721B}" dt="2023-08-07T21:07:31.880" v="66" actId="20577"/>
          <ac:spMkLst>
            <pc:docMk/>
            <pc:sldMk cId="0" sldId="256"/>
            <ac:spMk id="34" creationId="{5E8463FE-4CB5-BC64-55AC-595404881992}"/>
          </ac:spMkLst>
        </pc:spChg>
        <pc:picChg chg="mod">
          <ac:chgData name="Melissa Hession" userId="647bff3c-6eab-4a5a-b124-94ac6b64e3a4" providerId="ADAL" clId="{4A705F29-E860-344D-BA23-3249CDB2721B}" dt="2023-08-07T18:18:22.827" v="57" actId="14826"/>
          <ac:picMkLst>
            <pc:docMk/>
            <pc:sldMk cId="0" sldId="256"/>
            <ac:picMk id="16" creationId="{E80647A4-05C0-3116-A92C-0703527AFB0F}"/>
          </ac:picMkLst>
        </pc:picChg>
      </pc:sldChg>
      <pc:sldMasterChg chg="delSp modSp mod">
        <pc:chgData name="Melissa Hession" userId="647bff3c-6eab-4a5a-b124-94ac6b64e3a4" providerId="ADAL" clId="{4A705F29-E860-344D-BA23-3249CDB2721B}" dt="2023-08-07T18:17:58.946" v="56" actId="18131"/>
        <pc:sldMasterMkLst>
          <pc:docMk/>
          <pc:sldMasterMk cId="0" sldId="2147483663"/>
        </pc:sldMasterMkLst>
        <pc:spChg chg="del">
          <ac:chgData name="Melissa Hession" userId="647bff3c-6eab-4a5a-b124-94ac6b64e3a4" providerId="ADAL" clId="{4A705F29-E860-344D-BA23-3249CDB2721B}" dt="2023-08-07T18:17:37.229" v="53" actId="478"/>
          <ac:spMkLst>
            <pc:docMk/>
            <pc:sldMasterMk cId="0" sldId="2147483663"/>
            <ac:spMk id="3" creationId="{B03D70BE-6219-3B02-9826-654032C95F88}"/>
          </ac:spMkLst>
        </pc:spChg>
        <pc:picChg chg="mod modCrop">
          <ac:chgData name="Melissa Hession" userId="647bff3c-6eab-4a5a-b124-94ac6b64e3a4" providerId="ADAL" clId="{4A705F29-E860-344D-BA23-3249CDB2721B}" dt="2023-08-07T18:17:58.946" v="56" actId="18131"/>
          <ac:picMkLst>
            <pc:docMk/>
            <pc:sldMasterMk cId="0" sldId="2147483663"/>
            <ac:picMk id="6" creationId="{33D84530-78C4-1874-BD7E-4A5539EB3F12}"/>
          </ac:picMkLst>
        </pc:picChg>
      </pc:sldMasterChg>
    </pc:docChg>
  </pc:docChgLst>
  <pc:docChgLst>
    <pc:chgData name="Melissa Hession" userId="647bff3c-6eab-4a5a-b124-94ac6b64e3a4" providerId="ADAL" clId="{02455325-467D-1640-A12A-B3B19484F898}"/>
    <pc:docChg chg="undo custSel modSld modMainMaster">
      <pc:chgData name="Melissa Hession" userId="647bff3c-6eab-4a5a-b124-94ac6b64e3a4" providerId="ADAL" clId="{02455325-467D-1640-A12A-B3B19484F898}" dt="2024-03-13T23:25:12.875" v="41" actId="1076"/>
      <pc:docMkLst>
        <pc:docMk/>
      </pc:docMkLst>
      <pc:sldChg chg="addSp delSp modSp mod">
        <pc:chgData name="Melissa Hession" userId="647bff3c-6eab-4a5a-b124-94ac6b64e3a4" providerId="ADAL" clId="{02455325-467D-1640-A12A-B3B19484F898}" dt="2024-03-13T23:25:12.875" v="41" actId="1076"/>
        <pc:sldMkLst>
          <pc:docMk/>
          <pc:sldMk cId="0" sldId="256"/>
        </pc:sldMkLst>
        <pc:spChg chg="mod">
          <ac:chgData name="Melissa Hession" userId="647bff3c-6eab-4a5a-b124-94ac6b64e3a4" providerId="ADAL" clId="{02455325-467D-1640-A12A-B3B19484F898}" dt="2024-03-13T23:23:48.057" v="20" actId="207"/>
          <ac:spMkLst>
            <pc:docMk/>
            <pc:sldMk cId="0" sldId="256"/>
            <ac:spMk id="2" creationId="{0F732BC1-3FDF-E973-8A25-A0241EF30ED6}"/>
          </ac:spMkLst>
        </pc:spChg>
        <pc:spChg chg="add mod">
          <ac:chgData name="Melissa Hession" userId="647bff3c-6eab-4a5a-b124-94ac6b64e3a4" providerId="ADAL" clId="{02455325-467D-1640-A12A-B3B19484F898}" dt="2024-03-13T23:22:24.766" v="4"/>
          <ac:spMkLst>
            <pc:docMk/>
            <pc:sldMk cId="0" sldId="256"/>
            <ac:spMk id="4" creationId="{76DDA011-4971-C692-4A78-E1386D6A26A6}"/>
          </ac:spMkLst>
        </pc:spChg>
        <pc:spChg chg="add mod">
          <ac:chgData name="Melissa Hession" userId="647bff3c-6eab-4a5a-b124-94ac6b64e3a4" providerId="ADAL" clId="{02455325-467D-1640-A12A-B3B19484F898}" dt="2024-03-13T23:22:24.766" v="4"/>
          <ac:spMkLst>
            <pc:docMk/>
            <pc:sldMk cId="0" sldId="256"/>
            <ac:spMk id="5" creationId="{220F9789-1E85-1902-36E0-667DA630600E}"/>
          </ac:spMkLst>
        </pc:spChg>
        <pc:spChg chg="add mod">
          <ac:chgData name="Melissa Hession" userId="647bff3c-6eab-4a5a-b124-94ac6b64e3a4" providerId="ADAL" clId="{02455325-467D-1640-A12A-B3B19484F898}" dt="2024-03-13T23:22:24.766" v="4"/>
          <ac:spMkLst>
            <pc:docMk/>
            <pc:sldMk cId="0" sldId="256"/>
            <ac:spMk id="6" creationId="{378C7695-B8DD-FF11-4C00-ADF71A668083}"/>
          </ac:spMkLst>
        </pc:spChg>
        <pc:spChg chg="add mod">
          <ac:chgData name="Melissa Hession" userId="647bff3c-6eab-4a5a-b124-94ac6b64e3a4" providerId="ADAL" clId="{02455325-467D-1640-A12A-B3B19484F898}" dt="2024-03-13T23:22:24.766" v="4"/>
          <ac:spMkLst>
            <pc:docMk/>
            <pc:sldMk cId="0" sldId="256"/>
            <ac:spMk id="7" creationId="{C3B10FBD-DB65-3A9A-7AFD-BC37B44B5A71}"/>
          </ac:spMkLst>
        </pc:spChg>
        <pc:spChg chg="add mod">
          <ac:chgData name="Melissa Hession" userId="647bff3c-6eab-4a5a-b124-94ac6b64e3a4" providerId="ADAL" clId="{02455325-467D-1640-A12A-B3B19484F898}" dt="2024-03-13T23:22:24.766" v="4"/>
          <ac:spMkLst>
            <pc:docMk/>
            <pc:sldMk cId="0" sldId="256"/>
            <ac:spMk id="8" creationId="{4D983466-EA34-EB22-E6A9-F7221F31AB19}"/>
          </ac:spMkLst>
        </pc:spChg>
        <pc:spChg chg="add mod">
          <ac:chgData name="Melissa Hession" userId="647bff3c-6eab-4a5a-b124-94ac6b64e3a4" providerId="ADAL" clId="{02455325-467D-1640-A12A-B3B19484F898}" dt="2024-03-13T23:22:34.758" v="7"/>
          <ac:spMkLst>
            <pc:docMk/>
            <pc:sldMk cId="0" sldId="256"/>
            <ac:spMk id="10" creationId="{8528C989-03F1-C81D-AFD5-EB0DF69224BE}"/>
          </ac:spMkLst>
        </pc:spChg>
        <pc:spChg chg="add mod">
          <ac:chgData name="Melissa Hession" userId="647bff3c-6eab-4a5a-b124-94ac6b64e3a4" providerId="ADAL" clId="{02455325-467D-1640-A12A-B3B19484F898}" dt="2024-03-13T23:23:22.135" v="19" actId="1076"/>
          <ac:spMkLst>
            <pc:docMk/>
            <pc:sldMk cId="0" sldId="256"/>
            <ac:spMk id="11" creationId="{A0A98DA5-AF9E-7395-EC35-DDC2D32F6BB2}"/>
          </ac:spMkLst>
        </pc:spChg>
        <pc:spChg chg="mod">
          <ac:chgData name="Melissa Hession" userId="647bff3c-6eab-4a5a-b124-94ac6b64e3a4" providerId="ADAL" clId="{02455325-467D-1640-A12A-B3B19484F898}" dt="2024-03-13T23:24:39.663" v="29" actId="1076"/>
          <ac:spMkLst>
            <pc:docMk/>
            <pc:sldMk cId="0" sldId="256"/>
            <ac:spMk id="12" creationId="{181B8F2C-79B3-8D1D-E424-32EA866CB0F7}"/>
          </ac:spMkLst>
        </pc:spChg>
        <pc:spChg chg="mod">
          <ac:chgData name="Melissa Hession" userId="647bff3c-6eab-4a5a-b124-94ac6b64e3a4" providerId="ADAL" clId="{02455325-467D-1640-A12A-B3B19484F898}" dt="2024-03-13T23:25:12.875" v="41" actId="1076"/>
          <ac:spMkLst>
            <pc:docMk/>
            <pc:sldMk cId="0" sldId="256"/>
            <ac:spMk id="13" creationId="{C74281BF-E189-4B31-7313-9DF5C2281CB6}"/>
          </ac:spMkLst>
        </pc:spChg>
        <pc:spChg chg="del">
          <ac:chgData name="Melissa Hession" userId="647bff3c-6eab-4a5a-b124-94ac6b64e3a4" providerId="ADAL" clId="{02455325-467D-1640-A12A-B3B19484F898}" dt="2024-03-13T23:22:32.089" v="5" actId="478"/>
          <ac:spMkLst>
            <pc:docMk/>
            <pc:sldMk cId="0" sldId="256"/>
            <ac:spMk id="14" creationId="{5D35E865-D5BD-323A-329F-599C4BAD6E37}"/>
          </ac:spMkLst>
        </pc:spChg>
        <pc:spChg chg="add mod">
          <ac:chgData name="Melissa Hession" userId="647bff3c-6eab-4a5a-b124-94ac6b64e3a4" providerId="ADAL" clId="{02455325-467D-1640-A12A-B3B19484F898}" dt="2024-03-13T23:22:34.758" v="7"/>
          <ac:spMkLst>
            <pc:docMk/>
            <pc:sldMk cId="0" sldId="256"/>
            <ac:spMk id="15" creationId="{604E5AD0-3443-2B9F-D812-0C2254E69C56}"/>
          </ac:spMkLst>
        </pc:spChg>
        <pc:spChg chg="add mod">
          <ac:chgData name="Melissa Hession" userId="647bff3c-6eab-4a5a-b124-94ac6b64e3a4" providerId="ADAL" clId="{02455325-467D-1640-A12A-B3B19484F898}" dt="2024-03-13T23:22:40.266" v="8" actId="1076"/>
          <ac:spMkLst>
            <pc:docMk/>
            <pc:sldMk cId="0" sldId="256"/>
            <ac:spMk id="18" creationId="{3CF837BA-0E03-D334-A3B3-FC8ED5216297}"/>
          </ac:spMkLst>
        </pc:spChg>
        <pc:spChg chg="add del mod">
          <ac:chgData name="Melissa Hession" userId="647bff3c-6eab-4a5a-b124-94ac6b64e3a4" providerId="ADAL" clId="{02455325-467D-1640-A12A-B3B19484F898}" dt="2024-03-13T23:23:01.813" v="13" actId="478"/>
          <ac:spMkLst>
            <pc:docMk/>
            <pc:sldMk cId="0" sldId="256"/>
            <ac:spMk id="19" creationId="{FD64D88A-6D1E-9FC4-5631-D107099F1E89}"/>
          </ac:spMkLst>
        </pc:spChg>
        <pc:spChg chg="add del mod">
          <ac:chgData name="Melissa Hession" userId="647bff3c-6eab-4a5a-b124-94ac6b64e3a4" providerId="ADAL" clId="{02455325-467D-1640-A12A-B3B19484F898}" dt="2024-03-13T23:24:37.065" v="27" actId="478"/>
          <ac:spMkLst>
            <pc:docMk/>
            <pc:sldMk cId="0" sldId="256"/>
            <ac:spMk id="20" creationId="{2812D8E8-4515-A1C3-8439-A1616565CE87}"/>
          </ac:spMkLst>
        </pc:spChg>
        <pc:spChg chg="mod">
          <ac:chgData name="Melissa Hession" userId="647bff3c-6eab-4a5a-b124-94ac6b64e3a4" providerId="ADAL" clId="{02455325-467D-1640-A12A-B3B19484F898}" dt="2024-03-13T23:22:56.935" v="11" actId="255"/>
          <ac:spMkLst>
            <pc:docMk/>
            <pc:sldMk cId="0" sldId="256"/>
            <ac:spMk id="26" creationId="{FD9BDF61-7584-8963-F5A4-EE4D5BE9B8A2}"/>
          </ac:spMkLst>
        </pc:spChg>
        <pc:spChg chg="mod">
          <ac:chgData name="Melissa Hession" userId="647bff3c-6eab-4a5a-b124-94ac6b64e3a4" providerId="ADAL" clId="{02455325-467D-1640-A12A-B3B19484F898}" dt="2024-03-13T23:23:58.320" v="22" actId="207"/>
          <ac:spMkLst>
            <pc:docMk/>
            <pc:sldMk cId="0" sldId="256"/>
            <ac:spMk id="27" creationId="{C9082083-DF29-157F-2F96-79FEE20B8DD6}"/>
          </ac:spMkLst>
        </pc:spChg>
        <pc:spChg chg="del">
          <ac:chgData name="Melissa Hession" userId="647bff3c-6eab-4a5a-b124-94ac6b64e3a4" providerId="ADAL" clId="{02455325-467D-1640-A12A-B3B19484F898}" dt="2024-03-13T23:23:18.655" v="18" actId="478"/>
          <ac:spMkLst>
            <pc:docMk/>
            <pc:sldMk cId="0" sldId="256"/>
            <ac:spMk id="31" creationId="{98BD1A50-D15B-926B-F4C1-89CB408F7BCB}"/>
          </ac:spMkLst>
        </pc:spChg>
        <pc:spChg chg="mod">
          <ac:chgData name="Melissa Hession" userId="647bff3c-6eab-4a5a-b124-94ac6b64e3a4" providerId="ADAL" clId="{02455325-467D-1640-A12A-B3B19484F898}" dt="2024-03-13T23:23:48.057" v="20" actId="207"/>
          <ac:spMkLst>
            <pc:docMk/>
            <pc:sldMk cId="0" sldId="256"/>
            <ac:spMk id="34" creationId="{5E8463FE-4CB5-BC64-55AC-595404881992}"/>
          </ac:spMkLst>
        </pc:spChg>
        <pc:spChg chg="del">
          <ac:chgData name="Melissa Hession" userId="647bff3c-6eab-4a5a-b124-94ac6b64e3a4" providerId="ADAL" clId="{02455325-467D-1640-A12A-B3B19484F898}" dt="2024-03-13T23:22:32.089" v="5" actId="478"/>
          <ac:spMkLst>
            <pc:docMk/>
            <pc:sldMk cId="0" sldId="256"/>
            <ac:spMk id="35" creationId="{3625D080-8593-498F-F666-CD671893A786}"/>
          </ac:spMkLst>
        </pc:spChg>
        <pc:picChg chg="add mod">
          <ac:chgData name="Melissa Hession" userId="647bff3c-6eab-4a5a-b124-94ac6b64e3a4" providerId="ADAL" clId="{02455325-467D-1640-A12A-B3B19484F898}" dt="2024-03-13T23:22:24.766" v="4"/>
          <ac:picMkLst>
            <pc:docMk/>
            <pc:sldMk cId="0" sldId="256"/>
            <ac:picMk id="3" creationId="{9558B50F-6AC3-40C5-A729-90FEF6575769}"/>
          </ac:picMkLst>
        </pc:picChg>
        <pc:picChg chg="add mod">
          <ac:chgData name="Melissa Hession" userId="647bff3c-6eab-4a5a-b124-94ac6b64e3a4" providerId="ADAL" clId="{02455325-467D-1640-A12A-B3B19484F898}" dt="2024-03-13T23:22:34.758" v="7"/>
          <ac:picMkLst>
            <pc:docMk/>
            <pc:sldMk cId="0" sldId="256"/>
            <ac:picMk id="9" creationId="{EABFD75C-7A54-9A03-4791-6AF7DE3636B2}"/>
          </ac:picMkLst>
        </pc:picChg>
        <pc:picChg chg="del">
          <ac:chgData name="Melissa Hession" userId="647bff3c-6eab-4a5a-b124-94ac6b64e3a4" providerId="ADAL" clId="{02455325-467D-1640-A12A-B3B19484F898}" dt="2024-03-13T23:22:41.834" v="9" actId="478"/>
          <ac:picMkLst>
            <pc:docMk/>
            <pc:sldMk cId="0" sldId="256"/>
            <ac:picMk id="16" creationId="{E80647A4-05C0-3116-A92C-0703527AFB0F}"/>
          </ac:picMkLst>
        </pc:picChg>
        <pc:picChg chg="del">
          <ac:chgData name="Melissa Hession" userId="647bff3c-6eab-4a5a-b124-94ac6b64e3a4" providerId="ADAL" clId="{02455325-467D-1640-A12A-B3B19484F898}" dt="2024-03-13T23:22:34.137" v="6" actId="478"/>
          <ac:picMkLst>
            <pc:docMk/>
            <pc:sldMk cId="0" sldId="256"/>
            <ac:picMk id="17" creationId="{23B8655B-0DD3-EAFF-BA88-29E9F83CFE4D}"/>
          </ac:picMkLst>
        </pc:picChg>
      </pc:sldChg>
      <pc:sldMasterChg chg="addSp delSp modSp mod">
        <pc:chgData name="Melissa Hession" userId="647bff3c-6eab-4a5a-b124-94ac6b64e3a4" providerId="ADAL" clId="{02455325-467D-1640-A12A-B3B19484F898}" dt="2024-03-13T23:21:31.497" v="3" actId="478"/>
        <pc:sldMasterMkLst>
          <pc:docMk/>
          <pc:sldMasterMk cId="0" sldId="2147483663"/>
        </pc:sldMasterMkLst>
        <pc:spChg chg="add del mod">
          <ac:chgData name="Melissa Hession" userId="647bff3c-6eab-4a5a-b124-94ac6b64e3a4" providerId="ADAL" clId="{02455325-467D-1640-A12A-B3B19484F898}" dt="2024-03-13T23:21:31.497" v="3" actId="478"/>
          <ac:spMkLst>
            <pc:docMk/>
            <pc:sldMasterMk cId="0" sldId="2147483663"/>
            <ac:spMk id="2" creationId="{10303284-4A5B-F59B-08A3-C831E6B15286}"/>
          </ac:spMkLst>
        </pc:spChg>
        <pc:spChg chg="mod">
          <ac:chgData name="Melissa Hession" userId="647bff3c-6eab-4a5a-b124-94ac6b64e3a4" providerId="ADAL" clId="{02455325-467D-1640-A12A-B3B19484F898}" dt="2024-03-13T23:21:30.155" v="2" actId="207"/>
          <ac:spMkLst>
            <pc:docMk/>
            <pc:sldMasterMk cId="0" sldId="2147483663"/>
            <ac:spMk id="4" creationId="{0540D3D1-D486-A976-165C-C31CA735313C}"/>
          </ac:spMkLst>
        </pc:spChg>
      </pc:sldMasterChg>
    </pc:docChg>
  </pc:docChgLst>
  <pc:docChgLst>
    <pc:chgData name="Melissa Hession" userId="647bff3c-6eab-4a5a-b124-94ac6b64e3a4" providerId="ADAL" clId="{29F90335-FA4B-6D43-9EF6-93CC4F894E11}"/>
    <pc:docChg chg="undo custSel modSld modMainMaster">
      <pc:chgData name="Melissa Hession" userId="647bff3c-6eab-4a5a-b124-94ac6b64e3a4" providerId="ADAL" clId="{29F90335-FA4B-6D43-9EF6-93CC4F894E11}" dt="2022-11-22T17:39:13.253" v="63" actId="20577"/>
      <pc:docMkLst>
        <pc:docMk/>
      </pc:docMkLst>
      <pc:sldChg chg="addSp modSp mod">
        <pc:chgData name="Melissa Hession" userId="647bff3c-6eab-4a5a-b124-94ac6b64e3a4" providerId="ADAL" clId="{29F90335-FA4B-6D43-9EF6-93CC4F894E11}" dt="2022-11-22T17:39:13.253" v="63" actId="20577"/>
        <pc:sldMkLst>
          <pc:docMk/>
          <pc:sldMk cId="0" sldId="256"/>
        </pc:sldMkLst>
        <pc:spChg chg="add mod">
          <ac:chgData name="Melissa Hession" userId="647bff3c-6eab-4a5a-b124-94ac6b64e3a4" providerId="ADAL" clId="{29F90335-FA4B-6D43-9EF6-93CC4F894E11}" dt="2022-11-22T17:39:13.253" v="63" actId="20577"/>
          <ac:spMkLst>
            <pc:docMk/>
            <pc:sldMk cId="0" sldId="256"/>
            <ac:spMk id="2" creationId="{0F732BC1-3FDF-E973-8A25-A0241EF30ED6}"/>
          </ac:spMkLst>
        </pc:spChg>
        <pc:spChg chg="mod">
          <ac:chgData name="Melissa Hession" userId="647bff3c-6eab-4a5a-b124-94ac6b64e3a4" providerId="ADAL" clId="{29F90335-FA4B-6D43-9EF6-93CC4F894E11}" dt="2022-11-22T17:14:24.087" v="3" actId="255"/>
          <ac:spMkLst>
            <pc:docMk/>
            <pc:sldMk cId="0" sldId="256"/>
            <ac:spMk id="13" creationId="{C74281BF-E189-4B31-7313-9DF5C2281CB6}"/>
          </ac:spMkLst>
        </pc:spChg>
        <pc:spChg chg="mod">
          <ac:chgData name="Melissa Hession" userId="647bff3c-6eab-4a5a-b124-94ac6b64e3a4" providerId="ADAL" clId="{29F90335-FA4B-6D43-9EF6-93CC4F894E11}" dt="2022-11-22T17:14:46.829" v="8" actId="20577"/>
          <ac:spMkLst>
            <pc:docMk/>
            <pc:sldMk cId="0" sldId="256"/>
            <ac:spMk id="14" creationId="{5D35E865-D5BD-323A-329F-599C4BAD6E37}"/>
          </ac:spMkLst>
        </pc:spChg>
        <pc:spChg chg="mod">
          <ac:chgData name="Melissa Hession" userId="647bff3c-6eab-4a5a-b124-94ac6b64e3a4" providerId="ADAL" clId="{29F90335-FA4B-6D43-9EF6-93CC4F894E11}" dt="2022-11-22T17:33:11.364" v="52" actId="1076"/>
          <ac:spMkLst>
            <pc:docMk/>
            <pc:sldMk cId="0" sldId="256"/>
            <ac:spMk id="26" creationId="{FD9BDF61-7584-8963-F5A4-EE4D5BE9B8A2}"/>
          </ac:spMkLst>
        </pc:spChg>
        <pc:spChg chg="mod">
          <ac:chgData name="Melissa Hession" userId="647bff3c-6eab-4a5a-b124-94ac6b64e3a4" providerId="ADAL" clId="{29F90335-FA4B-6D43-9EF6-93CC4F894E11}" dt="2022-11-22T17:31:24.498" v="41" actId="1037"/>
          <ac:spMkLst>
            <pc:docMk/>
            <pc:sldMk cId="0" sldId="256"/>
            <ac:spMk id="27" creationId="{C9082083-DF29-157F-2F96-79FEE20B8DD6}"/>
          </ac:spMkLst>
        </pc:spChg>
        <pc:spChg chg="mod">
          <ac:chgData name="Melissa Hession" userId="647bff3c-6eab-4a5a-b124-94ac6b64e3a4" providerId="ADAL" clId="{29F90335-FA4B-6D43-9EF6-93CC4F894E11}" dt="2022-11-22T17:32:52.183" v="48" actId="14100"/>
          <ac:spMkLst>
            <pc:docMk/>
            <pc:sldMk cId="0" sldId="256"/>
            <ac:spMk id="31" creationId="{98BD1A50-D15B-926B-F4C1-89CB408F7BCB}"/>
          </ac:spMkLst>
        </pc:spChg>
        <pc:spChg chg="mod">
          <ac:chgData name="Melissa Hession" userId="647bff3c-6eab-4a5a-b124-94ac6b64e3a4" providerId="ADAL" clId="{29F90335-FA4B-6D43-9EF6-93CC4F894E11}" dt="2022-11-22T17:31:51.691" v="44" actId="2710"/>
          <ac:spMkLst>
            <pc:docMk/>
            <pc:sldMk cId="0" sldId="256"/>
            <ac:spMk id="34" creationId="{5E8463FE-4CB5-BC64-55AC-595404881992}"/>
          </ac:spMkLst>
        </pc:spChg>
        <pc:picChg chg="mod">
          <ac:chgData name="Melissa Hession" userId="647bff3c-6eab-4a5a-b124-94ac6b64e3a4" providerId="ADAL" clId="{29F90335-FA4B-6D43-9EF6-93CC4F894E11}" dt="2022-11-22T17:31:28.044" v="42" actId="1076"/>
          <ac:picMkLst>
            <pc:docMk/>
            <pc:sldMk cId="0" sldId="256"/>
            <ac:picMk id="16" creationId="{E80647A4-05C0-3116-A92C-0703527AFB0F}"/>
          </ac:picMkLst>
        </pc:picChg>
      </pc:sldChg>
      <pc:sldMasterChg chg="modSp mod">
        <pc:chgData name="Melissa Hession" userId="647bff3c-6eab-4a5a-b124-94ac6b64e3a4" providerId="ADAL" clId="{29F90335-FA4B-6D43-9EF6-93CC4F894E11}" dt="2022-11-22T17:38:21.642" v="62" actId="18131"/>
        <pc:sldMasterMkLst>
          <pc:docMk/>
          <pc:sldMasterMk cId="0" sldId="2147483663"/>
        </pc:sldMasterMkLst>
        <pc:picChg chg="mod modCrop">
          <ac:chgData name="Melissa Hession" userId="647bff3c-6eab-4a5a-b124-94ac6b64e3a4" providerId="ADAL" clId="{29F90335-FA4B-6D43-9EF6-93CC4F894E11}" dt="2022-11-22T17:38:21.642" v="62" actId="18131"/>
          <ac:picMkLst>
            <pc:docMk/>
            <pc:sldMasterMk cId="0" sldId="2147483663"/>
            <ac:picMk id="6" creationId="{33D84530-78C4-1874-BD7E-4A5539EB3F12}"/>
          </ac:picMkLst>
        </pc:picChg>
      </pc:sldMasterChg>
    </pc:docChg>
  </pc:docChgLst>
  <pc:docChgLst>
    <pc:chgData name="Melissa Hession" userId="647bff3c-6eab-4a5a-b124-94ac6b64e3a4" providerId="ADAL" clId="{A1E9DE79-2148-E34A-BF25-F2FD3E98E76A}"/>
    <pc:docChg chg="undo custSel modSld modMainMaster">
      <pc:chgData name="Melissa Hession" userId="647bff3c-6eab-4a5a-b124-94ac6b64e3a4" providerId="ADAL" clId="{A1E9DE79-2148-E34A-BF25-F2FD3E98E76A}" dt="2022-12-15T23:50:34.014" v="111" actId="20577"/>
      <pc:docMkLst>
        <pc:docMk/>
      </pc:docMkLst>
      <pc:sldChg chg="modSp mod">
        <pc:chgData name="Melissa Hession" userId="647bff3c-6eab-4a5a-b124-94ac6b64e3a4" providerId="ADAL" clId="{A1E9DE79-2148-E34A-BF25-F2FD3E98E76A}" dt="2022-12-15T23:50:34.014" v="111" actId="20577"/>
        <pc:sldMkLst>
          <pc:docMk/>
          <pc:sldMk cId="0" sldId="256"/>
        </pc:sldMkLst>
        <pc:spChg chg="mod">
          <ac:chgData name="Melissa Hession" userId="647bff3c-6eab-4a5a-b124-94ac6b64e3a4" providerId="ADAL" clId="{A1E9DE79-2148-E34A-BF25-F2FD3E98E76A}" dt="2022-12-15T23:50:08.722" v="97" actId="1076"/>
          <ac:spMkLst>
            <pc:docMk/>
            <pc:sldMk cId="0" sldId="256"/>
            <ac:spMk id="2" creationId="{0F732BC1-3FDF-E973-8A25-A0241EF30ED6}"/>
          </ac:spMkLst>
        </pc:spChg>
        <pc:spChg chg="mod">
          <ac:chgData name="Melissa Hession" userId="647bff3c-6eab-4a5a-b124-94ac6b64e3a4" providerId="ADAL" clId="{A1E9DE79-2148-E34A-BF25-F2FD3E98E76A}" dt="2022-12-15T23:47:39.120" v="13" actId="1035"/>
          <ac:spMkLst>
            <pc:docMk/>
            <pc:sldMk cId="0" sldId="256"/>
            <ac:spMk id="13" creationId="{C74281BF-E189-4B31-7313-9DF5C2281CB6}"/>
          </ac:spMkLst>
        </pc:spChg>
        <pc:spChg chg="mod">
          <ac:chgData name="Melissa Hession" userId="647bff3c-6eab-4a5a-b124-94ac6b64e3a4" providerId="ADAL" clId="{A1E9DE79-2148-E34A-BF25-F2FD3E98E76A}" dt="2022-12-15T23:50:26.606" v="105" actId="20577"/>
          <ac:spMkLst>
            <pc:docMk/>
            <pc:sldMk cId="0" sldId="256"/>
            <ac:spMk id="14" creationId="{5D35E865-D5BD-323A-329F-599C4BAD6E37}"/>
          </ac:spMkLst>
        </pc:spChg>
        <pc:spChg chg="mod">
          <ac:chgData name="Melissa Hession" userId="647bff3c-6eab-4a5a-b124-94ac6b64e3a4" providerId="ADAL" clId="{A1E9DE79-2148-E34A-BF25-F2FD3E98E76A}" dt="2022-12-15T23:47:52.120" v="29" actId="113"/>
          <ac:spMkLst>
            <pc:docMk/>
            <pc:sldMk cId="0" sldId="256"/>
            <ac:spMk id="26" creationId="{FD9BDF61-7584-8963-F5A4-EE4D5BE9B8A2}"/>
          </ac:spMkLst>
        </pc:spChg>
        <pc:spChg chg="mod">
          <ac:chgData name="Melissa Hession" userId="647bff3c-6eab-4a5a-b124-94ac6b64e3a4" providerId="ADAL" clId="{A1E9DE79-2148-E34A-BF25-F2FD3E98E76A}" dt="2022-12-15T23:50:17.956" v="101" actId="1076"/>
          <ac:spMkLst>
            <pc:docMk/>
            <pc:sldMk cId="0" sldId="256"/>
            <ac:spMk id="27" creationId="{C9082083-DF29-157F-2F96-79FEE20B8DD6}"/>
          </ac:spMkLst>
        </pc:spChg>
        <pc:spChg chg="mod">
          <ac:chgData name="Melissa Hession" userId="647bff3c-6eab-4a5a-b124-94ac6b64e3a4" providerId="ADAL" clId="{A1E9DE79-2148-E34A-BF25-F2FD3E98E76A}" dt="2022-12-15T23:50:06.354" v="96" actId="20577"/>
          <ac:spMkLst>
            <pc:docMk/>
            <pc:sldMk cId="0" sldId="256"/>
            <ac:spMk id="34" creationId="{5E8463FE-4CB5-BC64-55AC-595404881992}"/>
          </ac:spMkLst>
        </pc:spChg>
        <pc:spChg chg="mod">
          <ac:chgData name="Melissa Hession" userId="647bff3c-6eab-4a5a-b124-94ac6b64e3a4" providerId="ADAL" clId="{A1E9DE79-2148-E34A-BF25-F2FD3E98E76A}" dt="2022-12-15T23:50:34.014" v="111" actId="20577"/>
          <ac:spMkLst>
            <pc:docMk/>
            <pc:sldMk cId="0" sldId="256"/>
            <ac:spMk id="35" creationId="{3625D080-8593-498F-F666-CD671893A786}"/>
          </ac:spMkLst>
        </pc:spChg>
        <pc:picChg chg="mod">
          <ac:chgData name="Melissa Hession" userId="647bff3c-6eab-4a5a-b124-94ac6b64e3a4" providerId="ADAL" clId="{A1E9DE79-2148-E34A-BF25-F2FD3E98E76A}" dt="2022-12-15T23:50:16.109" v="100" actId="1076"/>
          <ac:picMkLst>
            <pc:docMk/>
            <pc:sldMk cId="0" sldId="256"/>
            <ac:picMk id="16" creationId="{E80647A4-05C0-3116-A92C-0703527AFB0F}"/>
          </ac:picMkLst>
        </pc:picChg>
      </pc:sldChg>
      <pc:sldMasterChg chg="modSp mod">
        <pc:chgData name="Melissa Hession" userId="647bff3c-6eab-4a5a-b124-94ac6b64e3a4" providerId="ADAL" clId="{A1E9DE79-2148-E34A-BF25-F2FD3E98E76A}" dt="2022-12-15T23:47:09.752" v="7" actId="18131"/>
        <pc:sldMasterMkLst>
          <pc:docMk/>
          <pc:sldMasterMk cId="0" sldId="2147483663"/>
        </pc:sldMasterMkLst>
        <pc:picChg chg="mod modCrop">
          <ac:chgData name="Melissa Hession" userId="647bff3c-6eab-4a5a-b124-94ac6b64e3a4" providerId="ADAL" clId="{A1E9DE79-2148-E34A-BF25-F2FD3E98E76A}" dt="2022-12-15T23:47:09.752" v="7" actId="18131"/>
          <ac:picMkLst>
            <pc:docMk/>
            <pc:sldMasterMk cId="0" sldId="2147483663"/>
            <ac:picMk id="6" creationId="{33D84530-78C4-1874-BD7E-4A5539EB3F12}"/>
          </ac:picMkLst>
        </pc:pic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00408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2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20D8EAD-15A5-F398-CA48-94F34923B7A7}"/>
              </a:ext>
            </a:extLst>
          </p:cNvPr>
          <p:cNvSpPr/>
          <p:nvPr/>
        </p:nvSpPr>
        <p:spPr>
          <a:xfrm>
            <a:off x="-4105717" y="-2283508"/>
            <a:ext cx="18802752" cy="2265750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9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065262-BAFD-D60E-B7CD-4FBBCED35FF1}"/>
              </a:ext>
            </a:extLst>
          </p:cNvPr>
          <p:cNvSpPr/>
          <p:nvPr/>
        </p:nvSpPr>
        <p:spPr>
          <a:xfrm rot="16200000">
            <a:off x="7661157" y="366790"/>
            <a:ext cx="8190455" cy="5201462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9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69E503-17D2-8F6E-FB6B-B653B18FC2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21" t="4731" r="12779"/>
          <a:stretch/>
        </p:blipFill>
        <p:spPr>
          <a:xfrm>
            <a:off x="492122" y="430399"/>
            <a:ext cx="4156078" cy="3135126"/>
          </a:xfrm>
          <a:prstGeom prst="roundRect">
            <a:avLst>
              <a:gd name="adj" fmla="val 4665"/>
            </a:avLst>
          </a:prstGeom>
        </p:spPr>
      </p:pic>
    </p:spTree>
    <p:extLst>
      <p:ext uri="{BB962C8B-B14F-4D97-AF65-F5344CB8AC3E}">
        <p14:creationId xmlns:p14="http://schemas.microsoft.com/office/powerpoint/2010/main" val="319465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l" defTabSz="685800" rtl="0" eaLnBrk="1" latinLnBrk="0" hangingPunct="1">
        <a:lnSpc>
          <a:spcPts val="2925"/>
        </a:lnSpc>
        <a:spcBef>
          <a:spcPct val="0"/>
        </a:spcBef>
        <a:buNone/>
        <a:defRPr sz="2400" b="0" i="0" kern="1200">
          <a:solidFill>
            <a:schemeClr val="accent2"/>
          </a:solidFill>
          <a:latin typeface="Fira Sans Medium" panose="020B0503050000020004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050" kern="1200">
          <a:solidFill>
            <a:schemeClr val="tx2"/>
          </a:solidFill>
          <a:latin typeface="+mn-lt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90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AD6A3A0-AF10-AD6B-40E2-48FBC7F9C39E}"/>
              </a:ext>
            </a:extLst>
          </p:cNvPr>
          <p:cNvSpPr/>
          <p:nvPr/>
        </p:nvSpPr>
        <p:spPr>
          <a:xfrm>
            <a:off x="480237" y="3693105"/>
            <a:ext cx="1805764" cy="935408"/>
          </a:xfrm>
          <a:prstGeom prst="roundRect">
            <a:avLst>
              <a:gd name="adj" fmla="val 10814"/>
            </a:avLst>
          </a:prstGeom>
          <a:solidFill>
            <a:srgbClr val="FF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FD9BDF61-7584-8963-F5A4-EE4D5BE9B8A2}"/>
              </a:ext>
            </a:extLst>
          </p:cNvPr>
          <p:cNvSpPr txBox="1"/>
          <p:nvPr/>
        </p:nvSpPr>
        <p:spPr>
          <a:xfrm>
            <a:off x="5092752" y="1279525"/>
            <a:ext cx="3618177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l"/>
            <a:r>
              <a:rPr lang="en-US" sz="3200" kern="1200" dirty="0">
                <a:solidFill>
                  <a:srgbClr val="003C44"/>
                </a:solidFill>
                <a:latin typeface="Franklin Gothic Medium Cond" panose="020B0606030402020204" pitchFamily="34" charset="0"/>
                <a:ea typeface="+mj-ea"/>
                <a:cs typeface="+mj-cs"/>
              </a:rPr>
              <a:t>Hydrate the healthy way</a:t>
            </a:r>
          </a:p>
        </p:txBody>
      </p:sp>
      <p:sp>
        <p:nvSpPr>
          <p:cNvPr id="27" name="object 3">
            <a:extLst>
              <a:ext uri="{FF2B5EF4-FFF2-40B4-BE49-F238E27FC236}">
                <a16:creationId xmlns:a16="http://schemas.microsoft.com/office/drawing/2014/main" id="{C9082083-DF29-157F-2F96-79FEE20B8DD6}"/>
              </a:ext>
            </a:extLst>
          </p:cNvPr>
          <p:cNvSpPr txBox="1"/>
          <p:nvPr/>
        </p:nvSpPr>
        <p:spPr>
          <a:xfrm>
            <a:off x="5943600" y="3800852"/>
            <a:ext cx="1524000" cy="41460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3175" algn="l">
              <a:lnSpc>
                <a:spcPct val="125000"/>
              </a:lnSpc>
              <a:spcBef>
                <a:spcPts val="95"/>
              </a:spcBef>
            </a:pPr>
            <a:r>
              <a:rPr lang="en-US" sz="1100" b="1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the QR code to download the app.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E8463FE-4CB5-BC64-55AC-595404881992}"/>
              </a:ext>
            </a:extLst>
          </p:cNvPr>
          <p:cNvSpPr txBox="1"/>
          <p:nvPr/>
        </p:nvSpPr>
        <p:spPr>
          <a:xfrm>
            <a:off x="5092751" y="1933351"/>
            <a:ext cx="3618178" cy="17864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Stay healthy and hydrated by drinking plenty of water and eating fruits and vegetables.</a:t>
            </a:r>
          </a:p>
          <a:p>
            <a:pPr>
              <a:lnSpc>
                <a:spcPct val="150000"/>
              </a:lnSpc>
            </a:pPr>
            <a:endParaRPr lang="en-US" sz="600" dirty="0">
              <a:solidFill>
                <a:srgbClr val="2A2A2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Sign in at </a:t>
            </a:r>
            <a:r>
              <a:rPr lang="en-US" sz="1200" b="1" dirty="0" err="1">
                <a:solidFill>
                  <a:schemeClr val="accent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app.personifyhealth.com</a:t>
            </a:r>
            <a:r>
              <a:rPr lang="en-US" sz="1200" dirty="0">
                <a:solidFill>
                  <a:srgbClr val="2A2A2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to discover resources to help you stay hydrated, and earn points for participating. </a:t>
            </a:r>
          </a:p>
          <a:p>
            <a:pPr>
              <a:lnSpc>
                <a:spcPct val="150000"/>
              </a:lnSpc>
            </a:pPr>
            <a:endParaRPr lang="en-US" sz="1300" dirty="0">
              <a:solidFill>
                <a:srgbClr val="2A2A2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81B8F2C-79B3-8D1D-E424-32EA866CB0F7}"/>
              </a:ext>
            </a:extLst>
          </p:cNvPr>
          <p:cNvSpPr/>
          <p:nvPr/>
        </p:nvSpPr>
        <p:spPr>
          <a:xfrm>
            <a:off x="2432617" y="3693105"/>
            <a:ext cx="2219032" cy="935408"/>
          </a:xfrm>
          <a:prstGeom prst="roundRect">
            <a:avLst>
              <a:gd name="adj" fmla="val 10814"/>
            </a:avLst>
          </a:prstGeom>
          <a:solidFill>
            <a:srgbClr val="003C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4281BF-E189-4B31-7313-9DF5C2281CB6}"/>
              </a:ext>
            </a:extLst>
          </p:cNvPr>
          <p:cNvSpPr txBox="1"/>
          <p:nvPr/>
        </p:nvSpPr>
        <p:spPr>
          <a:xfrm>
            <a:off x="2514599" y="3929749"/>
            <a:ext cx="2057401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1880"/>
              </a:lnSpc>
            </a:pPr>
            <a:r>
              <a:rPr lang="en-US" dirty="0">
                <a:solidFill>
                  <a:srgbClr val="FFCB12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Make hydration </a:t>
            </a:r>
            <a:br>
              <a:rPr lang="en-US" dirty="0">
                <a:solidFill>
                  <a:srgbClr val="FFCB12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FFCB12"/>
                </a:solidFill>
                <a:effectLst/>
                <a:latin typeface="Franklin Gothic Medium Cond" panose="020B0606030402020204" pitchFamily="34" charset="0"/>
                <a:cs typeface="Arial" panose="020B0604020202020204" pitchFamily="34" charset="0"/>
              </a:rPr>
              <a:t>a priority.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EABFD75C-7A54-9A03-4791-6AF7DE3636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2000" y="4012676"/>
            <a:ext cx="1224043" cy="305194"/>
          </a:xfrm>
          <a:prstGeom prst="rect">
            <a:avLst/>
          </a:prstGeom>
        </p:spPr>
      </p:pic>
      <p:sp>
        <p:nvSpPr>
          <p:cNvPr id="10" name="object 4">
            <a:extLst>
              <a:ext uri="{FF2B5EF4-FFF2-40B4-BE49-F238E27FC236}">
                <a16:creationId xmlns:a16="http://schemas.microsoft.com/office/drawing/2014/main" id="{8528C989-03F1-C81D-AFD5-EB0DF69224BE}"/>
              </a:ext>
            </a:extLst>
          </p:cNvPr>
          <p:cNvSpPr txBox="1"/>
          <p:nvPr/>
        </p:nvSpPr>
        <p:spPr>
          <a:xfrm>
            <a:off x="480237" y="4784725"/>
            <a:ext cx="1142830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</a:t>
            </a:r>
            <a:r>
              <a:rPr sz="700" spc="-1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Personify Health </a:t>
            </a:r>
            <a:r>
              <a:rPr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en-US" sz="700" spc="-2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A0A98DA5-AF9E-7395-EC35-DDC2D32F6BB2}"/>
              </a:ext>
            </a:extLst>
          </p:cNvPr>
          <p:cNvSpPr txBox="1"/>
          <p:nvPr/>
        </p:nvSpPr>
        <p:spPr>
          <a:xfrm>
            <a:off x="5092750" y="428078"/>
            <a:ext cx="1224043" cy="383322"/>
          </a:xfrm>
          <a:prstGeom prst="rect">
            <a:avLst/>
          </a:prstGeom>
          <a:solidFill>
            <a:srgbClr val="F4F1E7"/>
          </a:solidFill>
        </p:spPr>
        <p:txBody>
          <a:bodyPr vert="horz" wrap="square" lIns="0" tIns="158750" rIns="0" bIns="0" rtlCol="0">
            <a:noAutofit/>
          </a:bodyPr>
          <a:lstStyle/>
          <a:p>
            <a:pPr marL="7938" algn="ctr">
              <a:lnSpc>
                <a:spcPct val="100000"/>
              </a:lnSpc>
              <a:spcBef>
                <a:spcPts val="1250"/>
              </a:spcBef>
            </a:pPr>
            <a:r>
              <a:rPr sz="9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Client </a:t>
            </a:r>
            <a:r>
              <a:rPr sz="900" spc="-2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604E5AD0-3443-2B9F-D812-0C2254E69C56}"/>
              </a:ext>
            </a:extLst>
          </p:cNvPr>
          <p:cNvSpPr txBox="1"/>
          <p:nvPr/>
        </p:nvSpPr>
        <p:spPr>
          <a:xfrm>
            <a:off x="1623067" y="4784725"/>
            <a:ext cx="273375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en-US" sz="700" dirty="0">
                <a:solidFill>
                  <a:srgbClr val="2A2A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0824</a:t>
            </a:r>
            <a:endParaRPr sz="700" dirty="0">
              <a:solidFill>
                <a:srgbClr val="2A2A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qr code with a logo&#10;&#10;Description automatically generated">
            <a:extLst>
              <a:ext uri="{FF2B5EF4-FFF2-40B4-BE49-F238E27FC236}">
                <a16:creationId xmlns:a16="http://schemas.microsoft.com/office/drawing/2014/main" id="{098BCD78-AD8B-5A87-6AC8-4712021EB9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3641725"/>
            <a:ext cx="819647" cy="81964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ersonifyHealth">
  <a:themeElements>
    <a:clrScheme name="Personify">
      <a:dk1>
        <a:srgbClr val="003C44"/>
      </a:dk1>
      <a:lt1>
        <a:srgbClr val="FEFFFF"/>
      </a:lt1>
      <a:dk2>
        <a:srgbClr val="2A2A2A"/>
      </a:dk2>
      <a:lt2>
        <a:srgbClr val="E7E7E7"/>
      </a:lt2>
      <a:accent1>
        <a:srgbClr val="FFCB12"/>
      </a:accent1>
      <a:accent2>
        <a:srgbClr val="003C44"/>
      </a:accent2>
      <a:accent3>
        <a:srgbClr val="7FD8B8"/>
      </a:accent3>
      <a:accent4>
        <a:srgbClr val="DAF9FB"/>
      </a:accent4>
      <a:accent5>
        <a:srgbClr val="ED5500"/>
      </a:accent5>
      <a:accent6>
        <a:srgbClr val="F3F0E6"/>
      </a:accent6>
      <a:hlink>
        <a:srgbClr val="ED5500"/>
      </a:hlink>
      <a:folHlink>
        <a:srgbClr val="ED5500"/>
      </a:folHlink>
    </a:clrScheme>
    <a:fontScheme name="Personify Health">
      <a:majorFont>
        <a:latin typeface="Fira Sans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unrise">
      <a:srgbClr val="FFCB12"/>
    </a:custClr>
    <a:custClr name="Sea">
      <a:srgbClr val="003C44"/>
    </a:custClr>
    <a:custClr name="Earth">
      <a:srgbClr val="228477"/>
    </a:custClr>
    <a:custClr name="Sunset">
      <a:srgbClr val="ED5500"/>
    </a:custClr>
    <a:custClr name="Sky">
      <a:srgbClr val="9BE5EA"/>
    </a:custClr>
    <a:custClr name="Sand">
      <a:srgbClr val="E0DDD2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50">
      <a:srgbClr val="FFE588"/>
    </a:custClr>
    <a:custClr name="BLANK">
      <a:srgbClr val="FFFFFF"/>
    </a:custClr>
    <a:custClr name="Earth 50">
      <a:srgbClr val="7FD8B8"/>
    </a:custClr>
    <a:custClr name="Sunset 50">
      <a:srgbClr val="FF9B63"/>
    </a:custClr>
    <a:custClr name="Sky 50">
      <a:srgbClr val="BAF3F7"/>
    </a:custClr>
    <a:custClr name="Sand 50">
      <a:srgbClr val="F3F0E7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Sunrise 20">
      <a:srgbClr val="FFF5D0"/>
    </a:custClr>
    <a:custClr name="BLANK">
      <a:srgbClr val="FFFFFF"/>
    </a:custClr>
    <a:custClr name="Earth 20">
      <a:srgbClr val="CFFEED"/>
    </a:custClr>
    <a:custClr name="Sunset 20">
      <a:srgbClr val="FFD4BC"/>
    </a:custClr>
    <a:custClr name="Sky 20">
      <a:srgbClr val="DAF9FB"/>
    </a:custClr>
    <a:custClr name="Sand 20">
      <a:srgbClr val="FCFAF4"/>
    </a:custClr>
  </a:custClrLst>
  <a:extLst>
    <a:ext uri="{05A4C25C-085E-4340-85A3-A5531E510DB2}">
      <thm15:themeFamily xmlns:thm15="http://schemas.microsoft.com/office/thememl/2012/main" name="PersonifyHealth" id="{CF20AFBC-0647-C74A-AED8-488B5CB8695F}" vid="{14C10019-60F5-CE41-BB69-6B0CEA33477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8fbdfde-3104-4524-abbb-ccd253ab6e71">
      <Terms xmlns="http://schemas.microsoft.com/office/infopath/2007/PartnerControls"/>
    </lcf76f155ced4ddcb4097134ff3c332f>
    <TaxCatchAll xmlns="77384554-7bde-46c7-b2e2-e7407604d544" xsi:nil="true"/>
    <Contentdescription xmlns="38fbdfde-3104-4524-abbb-ccd253ab6e7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20C4EBCAEBA5409CEFA22061C11D28" ma:contentTypeVersion="20" ma:contentTypeDescription="Create a new document." ma:contentTypeScope="" ma:versionID="8d90fe69956802fe36174e05d37cfd9e">
  <xsd:schema xmlns:xsd="http://www.w3.org/2001/XMLSchema" xmlns:xs="http://www.w3.org/2001/XMLSchema" xmlns:p="http://schemas.microsoft.com/office/2006/metadata/properties" xmlns:ns2="38fbdfde-3104-4524-abbb-ccd253ab6e71" xmlns:ns3="77384554-7bde-46c7-b2e2-e7407604d544" targetNamespace="http://schemas.microsoft.com/office/2006/metadata/properties" ma:root="true" ma:fieldsID="794877519fdf77f0915bf397ca087c40" ns2:_="" ns3:_="">
    <xsd:import namespace="38fbdfde-3104-4524-abbb-ccd253ab6e71"/>
    <xsd:import namespace="77384554-7bde-46c7-b2e2-e7407604d5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Contentdescrip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bdfde-3104-4524-abbb-ccd253ab6e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d26d971-53db-4df6-927c-b829f3111a5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Contentdescription" ma:index="25" nillable="true" ma:displayName="Description " ma:description="Types of content found in this folder" ma:format="Dropdown" ma:internalName="Contentdescription">
      <xsd:simpleType>
        <xsd:restriction base="dms:Note">
          <xsd:maxLength value="255"/>
        </xsd:restriction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384554-7bde-46c7-b2e2-e7407604d54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3e6f8e6b-5cf2-41b0-a682-515a8d74b85b}" ma:internalName="TaxCatchAll" ma:showField="CatchAllData" ma:web="77384554-7bde-46c7-b2e2-e7407604d5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A0F7A5-A7A2-44DC-8580-15717F959005}">
  <ds:schemaRefs>
    <ds:schemaRef ds:uri="http://purl.org/dc/terms/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5d7d7aa7-307a-4740-bf8f-0642b24d163b"/>
    <ds:schemaRef ds:uri="06edf9bb-a5f5-4a5d-82e7-9bb863b6240a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10923CF-4EB8-437D-904F-BCACB7B06B61}"/>
</file>

<file path=customXml/itemProps3.xml><?xml version="1.0" encoding="utf-8"?>
<ds:datastoreItem xmlns:ds="http://schemas.openxmlformats.org/officeDocument/2006/customXml" ds:itemID="{72E0ABB0-A873-4D25-8BD4-AD07873CB4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PersonifyHealth</Template>
  <TotalTime>536</TotalTime>
  <Words>65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Fira Sans Medium</vt:lpstr>
      <vt:lpstr>Franklin Gothic Medium Cond</vt:lpstr>
      <vt:lpstr>PersonifyHealth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is Mental Health month</dc:title>
  <cp:lastModifiedBy>Kristen Siegle</cp:lastModifiedBy>
  <cp:revision>17</cp:revision>
  <dcterms:created xsi:type="dcterms:W3CDTF">2022-06-13T22:04:51Z</dcterms:created>
  <dcterms:modified xsi:type="dcterms:W3CDTF">2024-08-22T19:33:19Z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2022-06-01T00:00:00Z</vt:filetime>
  </property>
  <property fmtid="{D5CDD505-2E9C-101B-9397-08002B2CF9AE}" pid="3" name="Creator">
    <vt:lpwstr>Adobe InDesign 17.2 (Macintosh)</vt:lpwstr>
  </property>
  <property fmtid="{D5CDD505-2E9C-101B-9397-08002B2CF9AE}" pid="4" name="LastSaved">
    <vt:filetime>2022-06-13T00:00:00Z</vt:filetime>
  </property>
  <property fmtid="{D5CDD505-2E9C-101B-9397-08002B2CF9AE}" pid="5" name="ContentTypeId">
    <vt:lpwstr>0x010100B320C4EBCAEBA5409CEFA22061C11D28</vt:lpwstr>
  </property>
  <property fmtid="{D5CDD505-2E9C-101B-9397-08002B2CF9AE}" pid="6" name="MediaServiceImageTags">
    <vt:lpwstr/>
  </property>
  <property fmtid="{D5CDD505-2E9C-101B-9397-08002B2CF9AE}" pid="7" name="MSIP_Label_8fd5d740-1f91-42f3-8bc2-c5b5cb8b58e6_Enabled">
    <vt:lpwstr>true</vt:lpwstr>
  </property>
  <property fmtid="{D5CDD505-2E9C-101B-9397-08002B2CF9AE}" pid="8" name="MSIP_Label_8fd5d740-1f91-42f3-8bc2-c5b5cb8b58e6_SetDate">
    <vt:lpwstr>2023-08-07T18:14:41Z</vt:lpwstr>
  </property>
  <property fmtid="{D5CDD505-2E9C-101B-9397-08002B2CF9AE}" pid="9" name="MSIP_Label_8fd5d740-1f91-42f3-8bc2-c5b5cb8b58e6_Method">
    <vt:lpwstr>Standard</vt:lpwstr>
  </property>
  <property fmtid="{D5CDD505-2E9C-101B-9397-08002B2CF9AE}" pid="10" name="MSIP_Label_8fd5d740-1f91-42f3-8bc2-c5b5cb8b58e6_Name">
    <vt:lpwstr>VP Confidential</vt:lpwstr>
  </property>
  <property fmtid="{D5CDD505-2E9C-101B-9397-08002B2CF9AE}" pid="11" name="MSIP_Label_8fd5d740-1f91-42f3-8bc2-c5b5cb8b58e6_SiteId">
    <vt:lpwstr>b123a16e-892b-4cf6-a55a-6f8c7606a035</vt:lpwstr>
  </property>
  <property fmtid="{D5CDD505-2E9C-101B-9397-08002B2CF9AE}" pid="12" name="MSIP_Label_8fd5d740-1f91-42f3-8bc2-c5b5cb8b58e6_ActionId">
    <vt:lpwstr>6e2143e5-a234-4d2c-935f-c963cab82513</vt:lpwstr>
  </property>
  <property fmtid="{D5CDD505-2E9C-101B-9397-08002B2CF9AE}" pid="13" name="MSIP_Label_8fd5d740-1f91-42f3-8bc2-c5b5cb8b58e6_ContentBits">
    <vt:lpwstr>2</vt:lpwstr>
  </property>
  <property fmtid="{D5CDD505-2E9C-101B-9397-08002B2CF9AE}" pid="14" name="ClassificationContentMarkingFooterLocations">
    <vt:lpwstr>Office Theme:3</vt:lpwstr>
  </property>
  <property fmtid="{D5CDD505-2E9C-101B-9397-08002B2CF9AE}" pid="15" name="ClassificationContentMarkingFooterText">
    <vt:lpwstr>VP Confidential</vt:lpwstr>
  </property>
</Properties>
</file>