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4"/>
  </p:sldMasterIdLst>
  <p:notesMasterIdLst>
    <p:notesMasterId r:id="rId6"/>
  </p:notesMasterIdLst>
  <p:sldIdLst>
    <p:sldId id="256" r:id="rId5"/>
  </p:sldIdLst>
  <p:sldSz cx="7772400" cy="1005840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5500"/>
    <a:srgbClr val="2A2A2A"/>
    <a:srgbClr val="003C43"/>
    <a:srgbClr val="FFCB12"/>
    <a:srgbClr val="F3F0E7"/>
    <a:srgbClr val="003C44"/>
    <a:srgbClr val="228477"/>
    <a:srgbClr val="202277"/>
    <a:srgbClr val="ECECEC"/>
    <a:srgbClr val="593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7A276D-F7D3-D644-9795-2A67CD185AAB}" v="4" dt="2024-08-22T19:37:28.16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4694"/>
  </p:normalViewPr>
  <p:slideViewPr>
    <p:cSldViewPr>
      <p:cViewPr>
        <p:scale>
          <a:sx n="87" d="100"/>
          <a:sy n="87" d="100"/>
        </p:scale>
        <p:origin x="3496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issa Hession" userId="647bff3c-6eab-4a5a-b124-94ac6b64e3a4" providerId="ADAL" clId="{8CCFFC02-90FB-804A-96B0-9CB930A3783D}"/>
    <pc:docChg chg="undo custSel modSld modMainMaster">
      <pc:chgData name="Melissa Hession" userId="647bff3c-6eab-4a5a-b124-94ac6b64e3a4" providerId="ADAL" clId="{8CCFFC02-90FB-804A-96B0-9CB930A3783D}" dt="2023-01-03T23:44:26.954" v="22" actId="18131"/>
      <pc:docMkLst>
        <pc:docMk/>
      </pc:docMkLst>
      <pc:sldChg chg="modSp mod">
        <pc:chgData name="Melissa Hession" userId="647bff3c-6eab-4a5a-b124-94ac6b64e3a4" providerId="ADAL" clId="{8CCFFC02-90FB-804A-96B0-9CB930A3783D}" dt="2023-01-03T23:43:48.916" v="20" actId="14100"/>
        <pc:sldMkLst>
          <pc:docMk/>
          <pc:sldMk cId="0" sldId="256"/>
        </pc:sldMkLst>
        <pc:spChg chg="mod">
          <ac:chgData name="Melissa Hession" userId="647bff3c-6eab-4a5a-b124-94ac6b64e3a4" providerId="ADAL" clId="{8CCFFC02-90FB-804A-96B0-9CB930A3783D}" dt="2023-01-03T23:43:04.006" v="13" actId="122"/>
          <ac:spMkLst>
            <pc:docMk/>
            <pc:sldMk cId="0" sldId="256"/>
            <ac:spMk id="2" creationId="{00000000-0000-0000-0000-000000000000}"/>
          </ac:spMkLst>
        </pc:spChg>
        <pc:spChg chg="mod">
          <ac:chgData name="Melissa Hession" userId="647bff3c-6eab-4a5a-b124-94ac6b64e3a4" providerId="ADAL" clId="{8CCFFC02-90FB-804A-96B0-9CB930A3783D}" dt="2023-01-03T23:43:48.916" v="20" actId="14100"/>
          <ac:spMkLst>
            <pc:docMk/>
            <pc:sldMk cId="0" sldId="256"/>
            <ac:spMk id="9" creationId="{00000000-0000-0000-0000-000000000000}"/>
          </ac:spMkLst>
        </pc:spChg>
        <pc:spChg chg="mod">
          <ac:chgData name="Melissa Hession" userId="647bff3c-6eab-4a5a-b124-94ac6b64e3a4" providerId="ADAL" clId="{8CCFFC02-90FB-804A-96B0-9CB930A3783D}" dt="2023-01-03T23:42:44.413" v="10" actId="1076"/>
          <ac:spMkLst>
            <pc:docMk/>
            <pc:sldMk cId="0" sldId="256"/>
            <ac:spMk id="27" creationId="{44154346-29AC-711E-1967-0A38C95B2B48}"/>
          </ac:spMkLst>
        </pc:spChg>
        <pc:spChg chg="mod">
          <ac:chgData name="Melissa Hession" userId="647bff3c-6eab-4a5a-b124-94ac6b64e3a4" providerId="ADAL" clId="{8CCFFC02-90FB-804A-96B0-9CB930A3783D}" dt="2023-01-03T23:42:46.149" v="11" actId="1076"/>
          <ac:spMkLst>
            <pc:docMk/>
            <pc:sldMk cId="0" sldId="256"/>
            <ac:spMk id="28" creationId="{CA5F6B96-AD4E-555F-56A8-2E66381FEFF2}"/>
          </ac:spMkLst>
        </pc:spChg>
      </pc:sldChg>
      <pc:sldMasterChg chg="modSp mod">
        <pc:chgData name="Melissa Hession" userId="647bff3c-6eab-4a5a-b124-94ac6b64e3a4" providerId="ADAL" clId="{8CCFFC02-90FB-804A-96B0-9CB930A3783D}" dt="2023-01-03T23:44:26.954" v="22" actId="18131"/>
        <pc:sldMasterMkLst>
          <pc:docMk/>
          <pc:sldMasterMk cId="0" sldId="2147483648"/>
        </pc:sldMasterMkLst>
        <pc:picChg chg="mod modCrop">
          <ac:chgData name="Melissa Hession" userId="647bff3c-6eab-4a5a-b124-94ac6b64e3a4" providerId="ADAL" clId="{8CCFFC02-90FB-804A-96B0-9CB930A3783D}" dt="2023-01-03T23:44:26.954" v="22" actId="18131"/>
          <ac:picMkLst>
            <pc:docMk/>
            <pc:sldMasterMk cId="0" sldId="2147483648"/>
            <ac:picMk id="3" creationId="{AEC918D8-D540-66C1-B30F-936A3F21BEC5}"/>
          </ac:picMkLst>
        </pc:picChg>
      </pc:sldMasterChg>
    </pc:docChg>
  </pc:docChgLst>
  <pc:docChgLst>
    <pc:chgData name="Melissa Hession" userId="647bff3c-6eab-4a5a-b124-94ac6b64e3a4" providerId="ADAL" clId="{A40C64BA-26A1-4348-8FC3-1F47A4DF9DBC}"/>
    <pc:docChg chg="modSld modMainMaster">
      <pc:chgData name="Melissa Hession" userId="647bff3c-6eab-4a5a-b124-94ac6b64e3a4" providerId="ADAL" clId="{A40C64BA-26A1-4348-8FC3-1F47A4DF9DBC}" dt="2022-12-15T23:54:59.762" v="37" actId="255"/>
      <pc:docMkLst>
        <pc:docMk/>
      </pc:docMkLst>
      <pc:sldChg chg="modSp mod">
        <pc:chgData name="Melissa Hession" userId="647bff3c-6eab-4a5a-b124-94ac6b64e3a4" providerId="ADAL" clId="{A40C64BA-26A1-4348-8FC3-1F47A4DF9DBC}" dt="2022-12-15T23:54:59.762" v="37" actId="255"/>
        <pc:sldMkLst>
          <pc:docMk/>
          <pc:sldMk cId="0" sldId="256"/>
        </pc:sldMkLst>
        <pc:spChg chg="mod">
          <ac:chgData name="Melissa Hession" userId="647bff3c-6eab-4a5a-b124-94ac6b64e3a4" providerId="ADAL" clId="{A40C64BA-26A1-4348-8FC3-1F47A4DF9DBC}" dt="2022-12-15T23:54:59.762" v="37" actId="255"/>
          <ac:spMkLst>
            <pc:docMk/>
            <pc:sldMk cId="0" sldId="256"/>
            <ac:spMk id="2" creationId="{00000000-0000-0000-0000-000000000000}"/>
          </ac:spMkLst>
        </pc:spChg>
        <pc:spChg chg="mod">
          <ac:chgData name="Melissa Hession" userId="647bff3c-6eab-4a5a-b124-94ac6b64e3a4" providerId="ADAL" clId="{A40C64BA-26A1-4348-8FC3-1F47A4DF9DBC}" dt="2022-12-15T23:52:52.519" v="22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Melissa Hession" userId="647bff3c-6eab-4a5a-b124-94ac6b64e3a4" providerId="ADAL" clId="{A40C64BA-26A1-4348-8FC3-1F47A4DF9DBC}" dt="2022-12-15T23:53:32.764" v="30" actId="14100"/>
          <ac:spMkLst>
            <pc:docMk/>
            <pc:sldMk cId="0" sldId="256"/>
            <ac:spMk id="9" creationId="{00000000-0000-0000-0000-000000000000}"/>
          </ac:spMkLst>
        </pc:spChg>
        <pc:spChg chg="mod">
          <ac:chgData name="Melissa Hession" userId="647bff3c-6eab-4a5a-b124-94ac6b64e3a4" providerId="ADAL" clId="{A40C64BA-26A1-4348-8FC3-1F47A4DF9DBC}" dt="2022-12-15T23:52:48.438" v="20" actId="20577"/>
          <ac:spMkLst>
            <pc:docMk/>
            <pc:sldMk cId="0" sldId="256"/>
            <ac:spMk id="16" creationId="{C7D1DC16-FF67-69E5-8EC6-5E594EC305C0}"/>
          </ac:spMkLst>
        </pc:spChg>
        <pc:spChg chg="mod">
          <ac:chgData name="Melissa Hession" userId="647bff3c-6eab-4a5a-b124-94ac6b64e3a4" providerId="ADAL" clId="{A40C64BA-26A1-4348-8FC3-1F47A4DF9DBC}" dt="2022-12-15T23:52:24.547" v="1" actId="1076"/>
          <ac:spMkLst>
            <pc:docMk/>
            <pc:sldMk cId="0" sldId="256"/>
            <ac:spMk id="28" creationId="{CA5F6B96-AD4E-555F-56A8-2E66381FEFF2}"/>
          </ac:spMkLst>
        </pc:spChg>
      </pc:sldChg>
      <pc:sldMasterChg chg="modSp mod">
        <pc:chgData name="Melissa Hession" userId="647bff3c-6eab-4a5a-b124-94ac6b64e3a4" providerId="ADAL" clId="{A40C64BA-26A1-4348-8FC3-1F47A4DF9DBC}" dt="2022-12-15T23:54:35.438" v="35" actId="18131"/>
        <pc:sldMasterMkLst>
          <pc:docMk/>
          <pc:sldMasterMk cId="0" sldId="2147483648"/>
        </pc:sldMasterMkLst>
        <pc:picChg chg="mod modCrop">
          <ac:chgData name="Melissa Hession" userId="647bff3c-6eab-4a5a-b124-94ac6b64e3a4" providerId="ADAL" clId="{A40C64BA-26A1-4348-8FC3-1F47A4DF9DBC}" dt="2022-12-15T23:54:35.438" v="35" actId="18131"/>
          <ac:picMkLst>
            <pc:docMk/>
            <pc:sldMasterMk cId="0" sldId="2147483648"/>
            <ac:picMk id="3" creationId="{AEC918D8-D540-66C1-B30F-936A3F21BEC5}"/>
          </ac:picMkLst>
        </pc:picChg>
      </pc:sldMasterChg>
    </pc:docChg>
  </pc:docChgLst>
  <pc:docChgLst>
    <pc:chgData name="Kristen Siegle" userId="69d84e90-8d4d-4d9f-bd00-ea15efd749de" providerId="ADAL" clId="{867A276D-F7D3-D644-9795-2A67CD185AAB}"/>
    <pc:docChg chg="custSel modSld modMainMaster">
      <pc:chgData name="Kristen Siegle" userId="69d84e90-8d4d-4d9f-bd00-ea15efd749de" providerId="ADAL" clId="{867A276D-F7D3-D644-9795-2A67CD185AAB}" dt="2024-08-22T19:41:11.957" v="106" actId="255"/>
      <pc:docMkLst>
        <pc:docMk/>
      </pc:docMkLst>
      <pc:sldChg chg="addSp delSp modSp mod">
        <pc:chgData name="Kristen Siegle" userId="69d84e90-8d4d-4d9f-bd00-ea15efd749de" providerId="ADAL" clId="{867A276D-F7D3-D644-9795-2A67CD185AAB}" dt="2024-08-22T19:41:11.957" v="106" actId="255"/>
        <pc:sldMkLst>
          <pc:docMk/>
          <pc:sldMk cId="0" sldId="256"/>
        </pc:sldMkLst>
        <pc:spChg chg="mod">
          <ac:chgData name="Kristen Siegle" userId="69d84e90-8d4d-4d9f-bd00-ea15efd749de" providerId="ADAL" clId="{867A276D-F7D3-D644-9795-2A67CD185AAB}" dt="2024-08-22T19:40:34.621" v="76" actId="255"/>
          <ac:spMkLst>
            <pc:docMk/>
            <pc:sldMk cId="0" sldId="256"/>
            <ac:spMk id="2" creationId="{00000000-0000-0000-0000-000000000000}"/>
          </ac:spMkLst>
        </pc:spChg>
        <pc:spChg chg="del">
          <ac:chgData name="Kristen Siegle" userId="69d84e90-8d4d-4d9f-bd00-ea15efd749de" providerId="ADAL" clId="{867A276D-F7D3-D644-9795-2A67CD185AAB}" dt="2024-08-22T19:37:45.915" v="18" actId="478"/>
          <ac:spMkLst>
            <pc:docMk/>
            <pc:sldMk cId="0" sldId="256"/>
            <ac:spMk id="3" creationId="{53266CEC-4535-4446-6078-4A71A4B5DE7A}"/>
          </ac:spMkLst>
        </pc:spChg>
        <pc:spChg chg="mod">
          <ac:chgData name="Kristen Siegle" userId="69d84e90-8d4d-4d9f-bd00-ea15efd749de" providerId="ADAL" clId="{867A276D-F7D3-D644-9795-2A67CD185AAB}" dt="2024-08-22T19:40:40.952" v="77" actId="1036"/>
          <ac:spMkLst>
            <pc:docMk/>
            <pc:sldMk cId="0" sldId="256"/>
            <ac:spMk id="9" creationId="{00000000-0000-0000-0000-000000000000}"/>
          </ac:spMkLst>
        </pc:spChg>
        <pc:spChg chg="mod">
          <ac:chgData name="Kristen Siegle" userId="69d84e90-8d4d-4d9f-bd00-ea15efd749de" providerId="ADAL" clId="{867A276D-F7D3-D644-9795-2A67CD185AAB}" dt="2024-08-22T19:37:57.371" v="25" actId="20577"/>
          <ac:spMkLst>
            <pc:docMk/>
            <pc:sldMk cId="0" sldId="256"/>
            <ac:spMk id="11" creationId="{5EF9BA24-C240-3924-7939-74ABFB6BC984}"/>
          </ac:spMkLst>
        </pc:spChg>
        <pc:spChg chg="mod">
          <ac:chgData name="Kristen Siegle" userId="69d84e90-8d4d-4d9f-bd00-ea15efd749de" providerId="ADAL" clId="{867A276D-F7D3-D644-9795-2A67CD185AAB}" dt="2024-08-22T19:41:11.957" v="106" actId="255"/>
          <ac:spMkLst>
            <pc:docMk/>
            <pc:sldMk cId="0" sldId="256"/>
            <ac:spMk id="28" creationId="{CA5F6B96-AD4E-555F-56A8-2E66381FEFF2}"/>
          </ac:spMkLst>
        </pc:spChg>
        <pc:picChg chg="add mod">
          <ac:chgData name="Kristen Siegle" userId="69d84e90-8d4d-4d9f-bd00-ea15efd749de" providerId="ADAL" clId="{867A276D-F7D3-D644-9795-2A67CD185AAB}" dt="2024-08-22T19:37:47.714" v="23" actId="1035"/>
          <ac:picMkLst>
            <pc:docMk/>
            <pc:sldMk cId="0" sldId="256"/>
            <ac:picMk id="8" creationId="{C4549464-38C5-75EB-A44C-C5C2BB6C5131}"/>
          </ac:picMkLst>
        </pc:picChg>
      </pc:sldChg>
      <pc:sldMasterChg chg="modSp mod">
        <pc:chgData name="Kristen Siegle" userId="69d84e90-8d4d-4d9f-bd00-ea15efd749de" providerId="ADAL" clId="{867A276D-F7D3-D644-9795-2A67CD185AAB}" dt="2024-08-22T19:37:13.783" v="6" actId="18331"/>
        <pc:sldMasterMkLst>
          <pc:docMk/>
          <pc:sldMasterMk cId="3130711840" sldId="2147483666"/>
        </pc:sldMasterMkLst>
        <pc:spChg chg="mod">
          <ac:chgData name="Kristen Siegle" userId="69d84e90-8d4d-4d9f-bd00-ea15efd749de" providerId="ADAL" clId="{867A276D-F7D3-D644-9795-2A67CD185AAB}" dt="2024-08-22T19:37:08.846" v="5" actId="34135"/>
          <ac:spMkLst>
            <pc:docMk/>
            <pc:sldMasterMk cId="3130711840" sldId="2147483666"/>
            <ac:spMk id="6" creationId="{F20D8EAD-15A5-F398-CA48-94F34923B7A7}"/>
          </ac:spMkLst>
        </pc:spChg>
        <pc:spChg chg="mod">
          <ac:chgData name="Kristen Siegle" userId="69d84e90-8d4d-4d9f-bd00-ea15efd749de" providerId="ADAL" clId="{867A276D-F7D3-D644-9795-2A67CD185AAB}" dt="2024-08-22T19:37:08.846" v="5" actId="34135"/>
          <ac:spMkLst>
            <pc:docMk/>
            <pc:sldMasterMk cId="3130711840" sldId="2147483666"/>
            <ac:spMk id="9" creationId="{15065262-BAFD-D60E-B7CD-4FBBCED35FF1}"/>
          </ac:spMkLst>
        </pc:spChg>
        <pc:picChg chg="mod modCrop">
          <ac:chgData name="Kristen Siegle" userId="69d84e90-8d4d-4d9f-bd00-ea15efd749de" providerId="ADAL" clId="{867A276D-F7D3-D644-9795-2A67CD185AAB}" dt="2024-08-22T19:37:13.783" v="6" actId="18331"/>
          <ac:picMkLst>
            <pc:docMk/>
            <pc:sldMasterMk cId="3130711840" sldId="2147483666"/>
            <ac:picMk id="2" creationId="{BFC0B00F-1B49-5D09-8B1E-66ADA7C28B0D}"/>
          </ac:picMkLst>
        </pc:picChg>
      </pc:sldMasterChg>
    </pc:docChg>
  </pc:docChgLst>
  <pc:docChgLst>
    <pc:chgData name="Melissa Hession" userId="647bff3c-6eab-4a5a-b124-94ac6b64e3a4" providerId="ADAL" clId="{6ED489A2-8C53-B940-9118-A25BBE79E29B}"/>
    <pc:docChg chg="undo custSel modSld modMainMaster">
      <pc:chgData name="Melissa Hession" userId="647bff3c-6eab-4a5a-b124-94ac6b64e3a4" providerId="ADAL" clId="{6ED489A2-8C53-B940-9118-A25BBE79E29B}" dt="2022-11-22T17:14:04.162" v="59" actId="1076"/>
      <pc:docMkLst>
        <pc:docMk/>
      </pc:docMkLst>
      <pc:sldChg chg="delSp modSp mod">
        <pc:chgData name="Melissa Hession" userId="647bff3c-6eab-4a5a-b124-94ac6b64e3a4" providerId="ADAL" clId="{6ED489A2-8C53-B940-9118-A25BBE79E29B}" dt="2022-11-22T17:14:04.162" v="59" actId="1076"/>
        <pc:sldMkLst>
          <pc:docMk/>
          <pc:sldMk cId="0" sldId="256"/>
        </pc:sldMkLst>
        <pc:spChg chg="mod">
          <ac:chgData name="Melissa Hession" userId="647bff3c-6eab-4a5a-b124-94ac6b64e3a4" providerId="ADAL" clId="{6ED489A2-8C53-B940-9118-A25BBE79E29B}" dt="2022-11-22T17:13:16.943" v="49" actId="1076"/>
          <ac:spMkLst>
            <pc:docMk/>
            <pc:sldMk cId="0" sldId="256"/>
            <ac:spMk id="2" creationId="{00000000-0000-0000-0000-000000000000}"/>
          </ac:spMkLst>
        </pc:spChg>
        <pc:spChg chg="del">
          <ac:chgData name="Melissa Hession" userId="647bff3c-6eab-4a5a-b124-94ac6b64e3a4" providerId="ADAL" clId="{6ED489A2-8C53-B940-9118-A25BBE79E29B}" dt="2022-11-22T17:11:34.223" v="29" actId="478"/>
          <ac:spMkLst>
            <pc:docMk/>
            <pc:sldMk cId="0" sldId="256"/>
            <ac:spMk id="7" creationId="{8CE9790D-EA7B-6E30-94BF-8B8B1234A59B}"/>
          </ac:spMkLst>
        </pc:spChg>
        <pc:spChg chg="mod">
          <ac:chgData name="Melissa Hession" userId="647bff3c-6eab-4a5a-b124-94ac6b64e3a4" providerId="ADAL" clId="{6ED489A2-8C53-B940-9118-A25BBE79E29B}" dt="2022-11-22T17:13:28.327" v="53" actId="14100"/>
          <ac:spMkLst>
            <pc:docMk/>
            <pc:sldMk cId="0" sldId="256"/>
            <ac:spMk id="9" creationId="{00000000-0000-0000-0000-000000000000}"/>
          </ac:spMkLst>
        </pc:spChg>
        <pc:spChg chg="mod">
          <ac:chgData name="Melissa Hession" userId="647bff3c-6eab-4a5a-b124-94ac6b64e3a4" providerId="ADAL" clId="{6ED489A2-8C53-B940-9118-A25BBE79E29B}" dt="2022-11-22T17:13:20.543" v="50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Melissa Hession" userId="647bff3c-6eab-4a5a-b124-94ac6b64e3a4" providerId="ADAL" clId="{6ED489A2-8C53-B940-9118-A25BBE79E29B}" dt="2022-11-22T17:11:44.226" v="32" actId="20577"/>
          <ac:spMkLst>
            <pc:docMk/>
            <pc:sldMk cId="0" sldId="256"/>
            <ac:spMk id="16" creationId="{C7D1DC16-FF67-69E5-8EC6-5E594EC305C0}"/>
          </ac:spMkLst>
        </pc:spChg>
        <pc:spChg chg="mod">
          <ac:chgData name="Melissa Hession" userId="647bff3c-6eab-4a5a-b124-94ac6b64e3a4" providerId="ADAL" clId="{6ED489A2-8C53-B940-9118-A25BBE79E29B}" dt="2022-11-22T17:13:20.543" v="50" actId="1076"/>
          <ac:spMkLst>
            <pc:docMk/>
            <pc:sldMk cId="0" sldId="256"/>
            <ac:spMk id="23" creationId="{F9B661FD-9016-AE39-6448-4D60CFC7C720}"/>
          </ac:spMkLst>
        </pc:spChg>
        <pc:spChg chg="mod">
          <ac:chgData name="Melissa Hession" userId="647bff3c-6eab-4a5a-b124-94ac6b64e3a4" providerId="ADAL" clId="{6ED489A2-8C53-B940-9118-A25BBE79E29B}" dt="2022-11-22T17:14:04.162" v="59" actId="1076"/>
          <ac:spMkLst>
            <pc:docMk/>
            <pc:sldMk cId="0" sldId="256"/>
            <ac:spMk id="28" creationId="{CA5F6B96-AD4E-555F-56A8-2E66381FEFF2}"/>
          </ac:spMkLst>
        </pc:spChg>
        <pc:picChg chg="del">
          <ac:chgData name="Melissa Hession" userId="647bff3c-6eab-4a5a-b124-94ac6b64e3a4" providerId="ADAL" clId="{6ED489A2-8C53-B940-9118-A25BBE79E29B}" dt="2022-11-22T17:11:34.223" v="29" actId="478"/>
          <ac:picMkLst>
            <pc:docMk/>
            <pc:sldMk cId="0" sldId="256"/>
            <ac:picMk id="6" creationId="{FD73B04A-7C9E-0DB9-1EB3-3A841F9CFEA7}"/>
          </ac:picMkLst>
        </pc:picChg>
        <pc:picChg chg="mod">
          <ac:chgData name="Melissa Hession" userId="647bff3c-6eab-4a5a-b124-94ac6b64e3a4" providerId="ADAL" clId="{6ED489A2-8C53-B940-9118-A25BBE79E29B}" dt="2022-11-22T17:13:20.543" v="50" actId="1076"/>
          <ac:picMkLst>
            <pc:docMk/>
            <pc:sldMk cId="0" sldId="256"/>
            <ac:picMk id="21" creationId="{8ABACDDF-130F-9AE4-F33A-3D2313B23D4B}"/>
          </ac:picMkLst>
        </pc:picChg>
      </pc:sldChg>
      <pc:sldMasterChg chg="modSp mod">
        <pc:chgData name="Melissa Hession" userId="647bff3c-6eab-4a5a-b124-94ac6b64e3a4" providerId="ADAL" clId="{6ED489A2-8C53-B940-9118-A25BBE79E29B}" dt="2022-11-22T17:10:03.806" v="14" actId="18131"/>
        <pc:sldMasterMkLst>
          <pc:docMk/>
          <pc:sldMasterMk cId="0" sldId="2147483648"/>
        </pc:sldMasterMkLst>
        <pc:picChg chg="mod modCrop">
          <ac:chgData name="Melissa Hession" userId="647bff3c-6eab-4a5a-b124-94ac6b64e3a4" providerId="ADAL" clId="{6ED489A2-8C53-B940-9118-A25BBE79E29B}" dt="2022-11-22T17:10:03.806" v="14" actId="18131"/>
          <ac:picMkLst>
            <pc:docMk/>
            <pc:sldMasterMk cId="0" sldId="2147483648"/>
            <ac:picMk id="3" creationId="{AEC918D8-D540-66C1-B30F-936A3F21BEC5}"/>
          </ac:picMkLst>
        </pc:picChg>
      </pc:sldMasterChg>
    </pc:docChg>
  </pc:docChgLst>
  <pc:docChgLst>
    <pc:chgData name="Melissa Hession" userId="647bff3c-6eab-4a5a-b124-94ac6b64e3a4" providerId="ADAL" clId="{7EFB237B-835B-DC4E-8348-47D141610695}"/>
    <pc:docChg chg="undo custSel modSld modMainMaster">
      <pc:chgData name="Melissa Hession" userId="647bff3c-6eab-4a5a-b124-94ac6b64e3a4" providerId="ADAL" clId="{7EFB237B-835B-DC4E-8348-47D141610695}" dt="2022-07-07T23:11:12.421" v="108" actId="1035"/>
      <pc:docMkLst>
        <pc:docMk/>
      </pc:docMkLst>
      <pc:sldChg chg="addSp delSp modSp mod">
        <pc:chgData name="Melissa Hession" userId="647bff3c-6eab-4a5a-b124-94ac6b64e3a4" providerId="ADAL" clId="{7EFB237B-835B-DC4E-8348-47D141610695}" dt="2022-07-07T23:11:12.421" v="108" actId="1035"/>
        <pc:sldMkLst>
          <pc:docMk/>
          <pc:sldMk cId="0" sldId="256"/>
        </pc:sldMkLst>
        <pc:spChg chg="mod">
          <ac:chgData name="Melissa Hession" userId="647bff3c-6eab-4a5a-b124-94ac6b64e3a4" providerId="ADAL" clId="{7EFB237B-835B-DC4E-8348-47D141610695}" dt="2022-07-07T23:04:41.947" v="46" actId="1076"/>
          <ac:spMkLst>
            <pc:docMk/>
            <pc:sldMk cId="0" sldId="256"/>
            <ac:spMk id="2" creationId="{00000000-0000-0000-0000-000000000000}"/>
          </ac:spMkLst>
        </pc:spChg>
        <pc:spChg chg="del mod">
          <ac:chgData name="Melissa Hession" userId="647bff3c-6eab-4a5a-b124-94ac6b64e3a4" providerId="ADAL" clId="{7EFB237B-835B-DC4E-8348-47D141610695}" dt="2022-07-07T23:05:27.368" v="57" actId="478"/>
          <ac:spMkLst>
            <pc:docMk/>
            <pc:sldMk cId="0" sldId="256"/>
            <ac:spMk id="3" creationId="{00000000-0000-0000-0000-000000000000}"/>
          </ac:spMkLst>
        </pc:spChg>
        <pc:spChg chg="add mod">
          <ac:chgData name="Melissa Hession" userId="647bff3c-6eab-4a5a-b124-94ac6b64e3a4" providerId="ADAL" clId="{7EFB237B-835B-DC4E-8348-47D141610695}" dt="2022-07-07T23:10:14.537" v="98" actId="1076"/>
          <ac:spMkLst>
            <pc:docMk/>
            <pc:sldMk cId="0" sldId="256"/>
            <ac:spMk id="7" creationId="{8CE9790D-EA7B-6E30-94BF-8B8B1234A59B}"/>
          </ac:spMkLst>
        </pc:spChg>
        <pc:spChg chg="mod">
          <ac:chgData name="Melissa Hession" userId="647bff3c-6eab-4a5a-b124-94ac6b64e3a4" providerId="ADAL" clId="{7EFB237B-835B-DC4E-8348-47D141610695}" dt="2022-07-07T23:11:12.421" v="108" actId="1035"/>
          <ac:spMkLst>
            <pc:docMk/>
            <pc:sldMk cId="0" sldId="256"/>
            <ac:spMk id="8" creationId="{00000000-0000-0000-0000-000000000000}"/>
          </ac:spMkLst>
        </pc:spChg>
        <pc:spChg chg="mod">
          <ac:chgData name="Melissa Hession" userId="647bff3c-6eab-4a5a-b124-94ac6b64e3a4" providerId="ADAL" clId="{7EFB237B-835B-DC4E-8348-47D141610695}" dt="2022-07-07T23:11:07.457" v="106" actId="20577"/>
          <ac:spMkLst>
            <pc:docMk/>
            <pc:sldMk cId="0" sldId="256"/>
            <ac:spMk id="9" creationId="{00000000-0000-0000-0000-000000000000}"/>
          </ac:spMkLst>
        </pc:spChg>
        <pc:spChg chg="mod">
          <ac:chgData name="Melissa Hession" userId="647bff3c-6eab-4a5a-b124-94ac6b64e3a4" providerId="ADAL" clId="{7EFB237B-835B-DC4E-8348-47D141610695}" dt="2022-07-07T23:05:16.615" v="55" actId="1076"/>
          <ac:spMkLst>
            <pc:docMk/>
            <pc:sldMk cId="0" sldId="256"/>
            <ac:spMk id="10" creationId="{00000000-0000-0000-0000-000000000000}"/>
          </ac:spMkLst>
        </pc:spChg>
        <pc:spChg chg="del">
          <ac:chgData name="Melissa Hession" userId="647bff3c-6eab-4a5a-b124-94ac6b64e3a4" providerId="ADAL" clId="{7EFB237B-835B-DC4E-8348-47D141610695}" dt="2022-07-07T23:10:37.107" v="100" actId="478"/>
          <ac:spMkLst>
            <pc:docMk/>
            <pc:sldMk cId="0" sldId="256"/>
            <ac:spMk id="17" creationId="{69544BE3-5123-1E61-2357-1D05D2324F06}"/>
          </ac:spMkLst>
        </pc:spChg>
        <pc:spChg chg="del mod">
          <ac:chgData name="Melissa Hession" userId="647bff3c-6eab-4a5a-b124-94ac6b64e3a4" providerId="ADAL" clId="{7EFB237B-835B-DC4E-8348-47D141610695}" dt="2022-07-07T23:08:09.501" v="74" actId="478"/>
          <ac:spMkLst>
            <pc:docMk/>
            <pc:sldMk cId="0" sldId="256"/>
            <ac:spMk id="19" creationId="{184F07D0-DDB0-ACFF-2018-ABECE597B61C}"/>
          </ac:spMkLst>
        </pc:spChg>
        <pc:spChg chg="del mod">
          <ac:chgData name="Melissa Hession" userId="647bff3c-6eab-4a5a-b124-94ac6b64e3a4" providerId="ADAL" clId="{7EFB237B-835B-DC4E-8348-47D141610695}" dt="2022-07-07T23:08:11.508" v="76" actId="478"/>
          <ac:spMkLst>
            <pc:docMk/>
            <pc:sldMk cId="0" sldId="256"/>
            <ac:spMk id="20" creationId="{32413A90-7573-53C1-6874-A5D61A75F213}"/>
          </ac:spMkLst>
        </pc:spChg>
        <pc:spChg chg="add mod">
          <ac:chgData name="Melissa Hession" userId="647bff3c-6eab-4a5a-b124-94ac6b64e3a4" providerId="ADAL" clId="{7EFB237B-835B-DC4E-8348-47D141610695}" dt="2022-07-07T23:10:14.537" v="98" actId="1076"/>
          <ac:spMkLst>
            <pc:docMk/>
            <pc:sldMk cId="0" sldId="256"/>
            <ac:spMk id="23" creationId="{F9B661FD-9016-AE39-6448-4D60CFC7C720}"/>
          </ac:spMkLst>
        </pc:spChg>
        <pc:spChg chg="del">
          <ac:chgData name="Melissa Hession" userId="647bff3c-6eab-4a5a-b124-94ac6b64e3a4" providerId="ADAL" clId="{7EFB237B-835B-DC4E-8348-47D141610695}" dt="2022-07-07T23:08:06.045" v="72" actId="478"/>
          <ac:spMkLst>
            <pc:docMk/>
            <pc:sldMk cId="0" sldId="256"/>
            <ac:spMk id="26" creationId="{B2866B0D-93AB-F473-D2F0-1BFA42371F07}"/>
          </ac:spMkLst>
        </pc:spChg>
        <pc:spChg chg="mod">
          <ac:chgData name="Melissa Hession" userId="647bff3c-6eab-4a5a-b124-94ac6b64e3a4" providerId="ADAL" clId="{7EFB237B-835B-DC4E-8348-47D141610695}" dt="2022-07-07T23:04:44.463" v="47" actId="1076"/>
          <ac:spMkLst>
            <pc:docMk/>
            <pc:sldMk cId="0" sldId="256"/>
            <ac:spMk id="27" creationId="{44154346-29AC-711E-1967-0A38C95B2B48}"/>
          </ac:spMkLst>
        </pc:spChg>
        <pc:spChg chg="mod">
          <ac:chgData name="Melissa Hession" userId="647bff3c-6eab-4a5a-b124-94ac6b64e3a4" providerId="ADAL" clId="{7EFB237B-835B-DC4E-8348-47D141610695}" dt="2022-07-07T23:04:44.463" v="47" actId="1076"/>
          <ac:spMkLst>
            <pc:docMk/>
            <pc:sldMk cId="0" sldId="256"/>
            <ac:spMk id="28" creationId="{CA5F6B96-AD4E-555F-56A8-2E66381FEFF2}"/>
          </ac:spMkLst>
        </pc:spChg>
        <pc:picChg chg="add mod">
          <ac:chgData name="Melissa Hession" userId="647bff3c-6eab-4a5a-b124-94ac6b64e3a4" providerId="ADAL" clId="{7EFB237B-835B-DC4E-8348-47D141610695}" dt="2022-07-07T23:10:14.537" v="98" actId="1076"/>
          <ac:picMkLst>
            <pc:docMk/>
            <pc:sldMk cId="0" sldId="256"/>
            <ac:picMk id="6" creationId="{FD73B04A-7C9E-0DB9-1EB3-3A841F9CFEA7}"/>
          </ac:picMkLst>
        </pc:picChg>
        <pc:picChg chg="del mod">
          <ac:chgData name="Melissa Hession" userId="647bff3c-6eab-4a5a-b124-94ac6b64e3a4" providerId="ADAL" clId="{7EFB237B-835B-DC4E-8348-47D141610695}" dt="2022-07-07T23:10:37.107" v="100" actId="478"/>
          <ac:picMkLst>
            <pc:docMk/>
            <pc:sldMk cId="0" sldId="256"/>
            <ac:picMk id="18" creationId="{3B39E65E-2596-DEE4-E6CE-9650DC3D3E1A}"/>
          </ac:picMkLst>
        </pc:picChg>
        <pc:picChg chg="mod">
          <ac:chgData name="Melissa Hession" userId="647bff3c-6eab-4a5a-b124-94ac6b64e3a4" providerId="ADAL" clId="{7EFB237B-835B-DC4E-8348-47D141610695}" dt="2022-07-07T23:05:16.615" v="55" actId="1076"/>
          <ac:picMkLst>
            <pc:docMk/>
            <pc:sldMk cId="0" sldId="256"/>
            <ac:picMk id="21" creationId="{8ABACDDF-130F-9AE4-F33A-3D2313B23D4B}"/>
          </ac:picMkLst>
        </pc:picChg>
        <pc:picChg chg="mod">
          <ac:chgData name="Melissa Hession" userId="647bff3c-6eab-4a5a-b124-94ac6b64e3a4" providerId="ADAL" clId="{7EFB237B-835B-DC4E-8348-47D141610695}" dt="2022-07-07T23:01:49.845" v="8" actId="1037"/>
          <ac:picMkLst>
            <pc:docMk/>
            <pc:sldMk cId="0" sldId="256"/>
            <ac:picMk id="22" creationId="{E9840C9C-C0F5-BDB4-3C4E-9DB57FA49EE4}"/>
          </ac:picMkLst>
        </pc:picChg>
      </pc:sldChg>
      <pc:sldMasterChg chg="addSp modSp">
        <pc:chgData name="Melissa Hession" userId="647bff3c-6eab-4a5a-b124-94ac6b64e3a4" providerId="ADAL" clId="{7EFB237B-835B-DC4E-8348-47D141610695}" dt="2022-07-07T23:10:30.271" v="99"/>
        <pc:sldMasterMkLst>
          <pc:docMk/>
          <pc:sldMasterMk cId="0" sldId="2147483648"/>
        </pc:sldMasterMkLst>
        <pc:spChg chg="add mod">
          <ac:chgData name="Melissa Hession" userId="647bff3c-6eab-4a5a-b124-94ac6b64e3a4" providerId="ADAL" clId="{7EFB237B-835B-DC4E-8348-47D141610695}" dt="2022-07-07T23:10:30.271" v="99"/>
          <ac:spMkLst>
            <pc:docMk/>
            <pc:sldMasterMk cId="0" sldId="2147483648"/>
            <ac:spMk id="2" creationId="{A734C84B-48D3-E5B3-6167-0E1A1AB125BF}"/>
          </ac:spMkLst>
        </pc:spChg>
        <pc:picChg chg="add mod">
          <ac:chgData name="Melissa Hession" userId="647bff3c-6eab-4a5a-b124-94ac6b64e3a4" providerId="ADAL" clId="{7EFB237B-835B-DC4E-8348-47D141610695}" dt="2022-07-07T23:10:30.271" v="99"/>
          <ac:picMkLst>
            <pc:docMk/>
            <pc:sldMasterMk cId="0" sldId="2147483648"/>
            <ac:picMk id="3" creationId="{AEC918D8-D540-66C1-B30F-936A3F21BEC5}"/>
          </ac:picMkLst>
        </pc:picChg>
      </pc:sldMasterChg>
    </pc:docChg>
  </pc:docChgLst>
  <pc:docChgLst>
    <pc:chgData name="Melissa Hession" userId="647bff3c-6eab-4a5a-b124-94ac6b64e3a4" providerId="ADAL" clId="{559DA534-5F93-9B4E-A6ED-B949E174D8AC}"/>
    <pc:docChg chg="undo custSel modSld modMainMaster">
      <pc:chgData name="Melissa Hession" userId="647bff3c-6eab-4a5a-b124-94ac6b64e3a4" providerId="ADAL" clId="{559DA534-5F93-9B4E-A6ED-B949E174D8AC}" dt="2024-03-13T23:29:30.882" v="90" actId="1036"/>
      <pc:docMkLst>
        <pc:docMk/>
      </pc:docMkLst>
      <pc:sldChg chg="addSp delSp modSp mod">
        <pc:chgData name="Melissa Hession" userId="647bff3c-6eab-4a5a-b124-94ac6b64e3a4" providerId="ADAL" clId="{559DA534-5F93-9B4E-A6ED-B949E174D8AC}" dt="2024-03-13T23:29:30.882" v="90" actId="1036"/>
        <pc:sldMkLst>
          <pc:docMk/>
          <pc:sldMk cId="0" sldId="256"/>
        </pc:sldMkLst>
        <pc:spChg chg="mod">
          <ac:chgData name="Melissa Hession" userId="647bff3c-6eab-4a5a-b124-94ac6b64e3a4" providerId="ADAL" clId="{559DA534-5F93-9B4E-A6ED-B949E174D8AC}" dt="2024-03-13T23:26:16.833" v="51" actId="1076"/>
          <ac:spMkLst>
            <pc:docMk/>
            <pc:sldMk cId="0" sldId="256"/>
            <ac:spMk id="2" creationId="{00000000-0000-0000-0000-000000000000}"/>
          </ac:spMkLst>
        </pc:spChg>
        <pc:spChg chg="add mod">
          <ac:chgData name="Melissa Hession" userId="647bff3c-6eab-4a5a-b124-94ac6b64e3a4" providerId="ADAL" clId="{559DA534-5F93-9B4E-A6ED-B949E174D8AC}" dt="2024-03-13T23:26:34.830" v="58" actId="1076"/>
          <ac:spMkLst>
            <pc:docMk/>
            <pc:sldMk cId="0" sldId="256"/>
            <ac:spMk id="3" creationId="{0433D856-54E2-9E49-F2C2-2F0665E5360D}"/>
          </ac:spMkLst>
        </pc:spChg>
        <pc:spChg chg="del">
          <ac:chgData name="Melissa Hession" userId="647bff3c-6eab-4a5a-b124-94ac6b64e3a4" providerId="ADAL" clId="{559DA534-5F93-9B4E-A6ED-B949E174D8AC}" dt="2024-03-13T23:27:31.489" v="63" actId="478"/>
          <ac:spMkLst>
            <pc:docMk/>
            <pc:sldMk cId="0" sldId="256"/>
            <ac:spMk id="4" creationId="{00000000-0000-0000-0000-000000000000}"/>
          </ac:spMkLst>
        </pc:spChg>
        <pc:spChg chg="add mod">
          <ac:chgData name="Melissa Hession" userId="647bff3c-6eab-4a5a-b124-94ac6b64e3a4" providerId="ADAL" clId="{559DA534-5F93-9B4E-A6ED-B949E174D8AC}" dt="2024-03-13T23:28:44.139" v="80" actId="1076"/>
          <ac:spMkLst>
            <pc:docMk/>
            <pc:sldMk cId="0" sldId="256"/>
            <ac:spMk id="6" creationId="{1B3C15A6-927E-F98A-28BE-B72D91A236CA}"/>
          </ac:spMkLst>
        </pc:spChg>
        <pc:spChg chg="add mod">
          <ac:chgData name="Melissa Hession" userId="647bff3c-6eab-4a5a-b124-94ac6b64e3a4" providerId="ADAL" clId="{559DA534-5F93-9B4E-A6ED-B949E174D8AC}" dt="2024-03-13T23:29:30.882" v="90" actId="1036"/>
          <ac:spMkLst>
            <pc:docMk/>
            <pc:sldMk cId="0" sldId="256"/>
            <ac:spMk id="7" creationId="{DE9EA29D-CB42-D1DB-D1D1-3AEE5A511473}"/>
          </ac:spMkLst>
        </pc:spChg>
        <pc:spChg chg="del">
          <ac:chgData name="Melissa Hession" userId="647bff3c-6eab-4a5a-b124-94ac6b64e3a4" providerId="ADAL" clId="{559DA534-5F93-9B4E-A6ED-B949E174D8AC}" dt="2024-03-13T23:27:31.489" v="63" actId="478"/>
          <ac:spMkLst>
            <pc:docMk/>
            <pc:sldMk cId="0" sldId="256"/>
            <ac:spMk id="8" creationId="{00000000-0000-0000-0000-000000000000}"/>
          </ac:spMkLst>
        </pc:spChg>
        <pc:spChg chg="mod">
          <ac:chgData name="Melissa Hession" userId="647bff3c-6eab-4a5a-b124-94ac6b64e3a4" providerId="ADAL" clId="{559DA534-5F93-9B4E-A6ED-B949E174D8AC}" dt="2024-03-13T23:29:24.356" v="85" actId="255"/>
          <ac:spMkLst>
            <pc:docMk/>
            <pc:sldMk cId="0" sldId="256"/>
            <ac:spMk id="9" creationId="{00000000-0000-0000-0000-000000000000}"/>
          </ac:spMkLst>
        </pc:spChg>
        <pc:spChg chg="mod">
          <ac:chgData name="Melissa Hession" userId="647bff3c-6eab-4a5a-b124-94ac6b64e3a4" providerId="ADAL" clId="{559DA534-5F93-9B4E-A6ED-B949E174D8AC}" dt="2024-03-13T23:26:43.612" v="59" actId="207"/>
          <ac:spMkLst>
            <pc:docMk/>
            <pc:sldMk cId="0" sldId="256"/>
            <ac:spMk id="10" creationId="{00000000-0000-0000-0000-000000000000}"/>
          </ac:spMkLst>
        </pc:spChg>
        <pc:spChg chg="add mod">
          <ac:chgData name="Melissa Hession" userId="647bff3c-6eab-4a5a-b124-94ac6b64e3a4" providerId="ADAL" clId="{559DA534-5F93-9B4E-A6ED-B949E174D8AC}" dt="2024-03-13T23:28:44.139" v="80" actId="1076"/>
          <ac:spMkLst>
            <pc:docMk/>
            <pc:sldMk cId="0" sldId="256"/>
            <ac:spMk id="11" creationId="{5EF9BA24-C240-3924-7939-74ABFB6BC984}"/>
          </ac:spMkLst>
        </pc:spChg>
        <pc:spChg chg="del">
          <ac:chgData name="Melissa Hession" userId="647bff3c-6eab-4a5a-b124-94ac6b64e3a4" providerId="ADAL" clId="{559DA534-5F93-9B4E-A6ED-B949E174D8AC}" dt="2024-03-13T23:27:31.489" v="63" actId="478"/>
          <ac:spMkLst>
            <pc:docMk/>
            <pc:sldMk cId="0" sldId="256"/>
            <ac:spMk id="16" creationId="{C7D1DC16-FF67-69E5-8EC6-5E594EC305C0}"/>
          </ac:spMkLst>
        </pc:spChg>
        <pc:spChg chg="mod">
          <ac:chgData name="Melissa Hession" userId="647bff3c-6eab-4a5a-b124-94ac6b64e3a4" providerId="ADAL" clId="{559DA534-5F93-9B4E-A6ED-B949E174D8AC}" dt="2024-03-13T23:27:04.774" v="60" actId="692"/>
          <ac:spMkLst>
            <pc:docMk/>
            <pc:sldMk cId="0" sldId="256"/>
            <ac:spMk id="23" creationId="{F9B661FD-9016-AE39-6448-4D60CFC7C720}"/>
          </ac:spMkLst>
        </pc:spChg>
        <pc:spChg chg="mod">
          <ac:chgData name="Melissa Hession" userId="647bff3c-6eab-4a5a-b124-94ac6b64e3a4" providerId="ADAL" clId="{559DA534-5F93-9B4E-A6ED-B949E174D8AC}" dt="2024-03-13T23:19:55.870" v="5" actId="207"/>
          <ac:spMkLst>
            <pc:docMk/>
            <pc:sldMk cId="0" sldId="256"/>
            <ac:spMk id="27" creationId="{44154346-29AC-711E-1967-0A38C95B2B48}"/>
          </ac:spMkLst>
        </pc:spChg>
        <pc:spChg chg="mod">
          <ac:chgData name="Melissa Hession" userId="647bff3c-6eab-4a5a-b124-94ac6b64e3a4" providerId="ADAL" clId="{559DA534-5F93-9B4E-A6ED-B949E174D8AC}" dt="2024-03-13T23:27:20.464" v="62" actId="1076"/>
          <ac:spMkLst>
            <pc:docMk/>
            <pc:sldMk cId="0" sldId="256"/>
            <ac:spMk id="28" creationId="{CA5F6B96-AD4E-555F-56A8-2E66381FEFF2}"/>
          </ac:spMkLst>
        </pc:spChg>
        <pc:picChg chg="add mod">
          <ac:chgData name="Melissa Hession" userId="647bff3c-6eab-4a5a-b124-94ac6b64e3a4" providerId="ADAL" clId="{559DA534-5F93-9B4E-A6ED-B949E174D8AC}" dt="2024-03-13T23:29:30.882" v="90" actId="1036"/>
          <ac:picMkLst>
            <pc:docMk/>
            <pc:sldMk cId="0" sldId="256"/>
            <ac:picMk id="5" creationId="{0F818519-21BE-1158-E8B8-5EEB95F1D688}"/>
          </ac:picMkLst>
        </pc:picChg>
        <pc:picChg chg="del">
          <ac:chgData name="Melissa Hession" userId="647bff3c-6eab-4a5a-b124-94ac6b64e3a4" providerId="ADAL" clId="{559DA534-5F93-9B4E-A6ED-B949E174D8AC}" dt="2024-03-13T23:26:30.809" v="56" actId="478"/>
          <ac:picMkLst>
            <pc:docMk/>
            <pc:sldMk cId="0" sldId="256"/>
            <ac:picMk id="21" creationId="{8ABACDDF-130F-9AE4-F33A-3D2313B23D4B}"/>
          </ac:picMkLst>
        </pc:picChg>
        <pc:picChg chg="del">
          <ac:chgData name="Melissa Hession" userId="647bff3c-6eab-4a5a-b124-94ac6b64e3a4" providerId="ADAL" clId="{559DA534-5F93-9B4E-A6ED-B949E174D8AC}" dt="2024-03-13T23:28:48.235" v="82" actId="478"/>
          <ac:picMkLst>
            <pc:docMk/>
            <pc:sldMk cId="0" sldId="256"/>
            <ac:picMk id="22" creationId="{E9840C9C-C0F5-BDB4-3C4E-9DB57FA49EE4}"/>
          </ac:picMkLst>
        </pc:picChg>
      </pc:sldChg>
      <pc:sldMasterChg chg="modSp mod">
        <pc:chgData name="Melissa Hession" userId="647bff3c-6eab-4a5a-b124-94ac6b64e3a4" providerId="ADAL" clId="{559DA534-5F93-9B4E-A6ED-B949E174D8AC}" dt="2024-03-13T23:20:54.968" v="6" actId="207"/>
        <pc:sldMasterMkLst>
          <pc:docMk/>
          <pc:sldMasterMk cId="0" sldId="2147483648"/>
        </pc:sldMasterMkLst>
        <pc:spChg chg="mod">
          <ac:chgData name="Melissa Hession" userId="647bff3c-6eab-4a5a-b124-94ac6b64e3a4" providerId="ADAL" clId="{559DA534-5F93-9B4E-A6ED-B949E174D8AC}" dt="2024-03-13T23:20:54.968" v="6" actId="207"/>
          <ac:spMkLst>
            <pc:docMk/>
            <pc:sldMasterMk cId="0" sldId="2147483648"/>
            <ac:spMk id="2" creationId="{A734C84B-48D3-E5B3-6167-0E1A1AB125BF}"/>
          </ac:spMkLst>
        </pc:spChg>
      </pc:sldMasterChg>
    </pc:docChg>
  </pc:docChgLst>
  <pc:docChgLst>
    <pc:chgData name="Melissa Hession" userId="647bff3c-6eab-4a5a-b124-94ac6b64e3a4" providerId="ADAL" clId="{C753B832-F7CC-CA4E-BB67-24FFC069DD84}"/>
    <pc:docChg chg="modSld">
      <pc:chgData name="Melissa Hession" userId="647bff3c-6eab-4a5a-b124-94ac6b64e3a4" providerId="ADAL" clId="{C753B832-F7CC-CA4E-BB67-24FFC069DD84}" dt="2024-03-15T20:52:35.629" v="29" actId="20577"/>
      <pc:docMkLst>
        <pc:docMk/>
      </pc:docMkLst>
      <pc:sldChg chg="modSp mod">
        <pc:chgData name="Melissa Hession" userId="647bff3c-6eab-4a5a-b124-94ac6b64e3a4" providerId="ADAL" clId="{C753B832-F7CC-CA4E-BB67-24FFC069DD84}" dt="2024-03-15T20:52:35.629" v="29" actId="20577"/>
        <pc:sldMkLst>
          <pc:docMk/>
          <pc:sldMk cId="0" sldId="256"/>
        </pc:sldMkLst>
        <pc:spChg chg="mod">
          <ac:chgData name="Melissa Hession" userId="647bff3c-6eab-4a5a-b124-94ac6b64e3a4" providerId="ADAL" clId="{C753B832-F7CC-CA4E-BB67-24FFC069DD84}" dt="2024-03-15T20:52:35.629" v="29" actId="20577"/>
          <ac:spMkLst>
            <pc:docMk/>
            <pc:sldMk cId="0" sldId="256"/>
            <ac:spMk id="9" creationId="{00000000-0000-0000-0000-000000000000}"/>
          </ac:spMkLst>
        </pc:spChg>
        <pc:spChg chg="mod">
          <ac:chgData name="Melissa Hession" userId="647bff3c-6eab-4a5a-b124-94ac6b64e3a4" providerId="ADAL" clId="{C753B832-F7CC-CA4E-BB67-24FFC069DD84}" dt="2024-03-14T18:25:44.660" v="0" actId="2711"/>
          <ac:spMkLst>
            <pc:docMk/>
            <pc:sldMk cId="0" sldId="256"/>
            <ac:spMk id="28" creationId="{CA5F6B96-AD4E-555F-56A8-2E66381FEFF2}"/>
          </ac:spMkLst>
        </pc:spChg>
      </pc:sldChg>
    </pc:docChg>
  </pc:docChgLst>
  <pc:docChgLst>
    <pc:chgData name="Melissa Hession" userId="647bff3c-6eab-4a5a-b124-94ac6b64e3a4" providerId="ADAL" clId="{652F5D4E-B5E1-7643-B5CA-FA744ED3BB5A}"/>
    <pc:docChg chg="custSel modSld modMainMaster">
      <pc:chgData name="Melissa Hession" userId="647bff3c-6eab-4a5a-b124-94ac6b64e3a4" providerId="ADAL" clId="{652F5D4E-B5E1-7643-B5CA-FA744ED3BB5A}" dt="2023-08-07T18:13:15.142" v="36" actId="18131"/>
      <pc:docMkLst>
        <pc:docMk/>
      </pc:docMkLst>
      <pc:sldChg chg="modSp mod">
        <pc:chgData name="Melissa Hession" userId="647bff3c-6eab-4a5a-b124-94ac6b64e3a4" providerId="ADAL" clId="{652F5D4E-B5E1-7643-B5CA-FA744ED3BB5A}" dt="2023-08-07T18:12:36.164" v="32" actId="20577"/>
        <pc:sldMkLst>
          <pc:docMk/>
          <pc:sldMk cId="0" sldId="256"/>
        </pc:sldMkLst>
        <pc:spChg chg="mod">
          <ac:chgData name="Melissa Hession" userId="647bff3c-6eab-4a5a-b124-94ac6b64e3a4" providerId="ADAL" clId="{652F5D4E-B5E1-7643-B5CA-FA744ED3BB5A}" dt="2023-08-07T18:11:44.729" v="22" actId="255"/>
          <ac:spMkLst>
            <pc:docMk/>
            <pc:sldMk cId="0" sldId="256"/>
            <ac:spMk id="2" creationId="{00000000-0000-0000-0000-000000000000}"/>
          </ac:spMkLst>
        </pc:spChg>
        <pc:spChg chg="mod">
          <ac:chgData name="Melissa Hession" userId="647bff3c-6eab-4a5a-b124-94ac6b64e3a4" providerId="ADAL" clId="{652F5D4E-B5E1-7643-B5CA-FA744ED3BB5A}" dt="2023-08-07T18:12:24.925" v="28" actId="14100"/>
          <ac:spMkLst>
            <pc:docMk/>
            <pc:sldMk cId="0" sldId="256"/>
            <ac:spMk id="9" creationId="{00000000-0000-0000-0000-000000000000}"/>
          </ac:spMkLst>
        </pc:spChg>
        <pc:spChg chg="mod">
          <ac:chgData name="Melissa Hession" userId="647bff3c-6eab-4a5a-b124-94ac6b64e3a4" providerId="ADAL" clId="{652F5D4E-B5E1-7643-B5CA-FA744ED3BB5A}" dt="2023-08-07T18:12:36.164" v="32" actId="20577"/>
          <ac:spMkLst>
            <pc:docMk/>
            <pc:sldMk cId="0" sldId="256"/>
            <ac:spMk id="16" creationId="{C7D1DC16-FF67-69E5-8EC6-5E594EC305C0}"/>
          </ac:spMkLst>
        </pc:spChg>
        <pc:spChg chg="mod">
          <ac:chgData name="Melissa Hession" userId="647bff3c-6eab-4a5a-b124-94ac6b64e3a4" providerId="ADAL" clId="{652F5D4E-B5E1-7643-B5CA-FA744ED3BB5A}" dt="2023-08-07T18:09:59.375" v="3" actId="1076"/>
          <ac:spMkLst>
            <pc:docMk/>
            <pc:sldMk cId="0" sldId="256"/>
            <ac:spMk id="28" creationId="{CA5F6B96-AD4E-555F-56A8-2E66381FEFF2}"/>
          </ac:spMkLst>
        </pc:spChg>
        <pc:picChg chg="mod">
          <ac:chgData name="Melissa Hession" userId="647bff3c-6eab-4a5a-b124-94ac6b64e3a4" providerId="ADAL" clId="{652F5D4E-B5E1-7643-B5CA-FA744ED3BB5A}" dt="2023-08-07T18:11:38.188" v="21" actId="1076"/>
          <ac:picMkLst>
            <pc:docMk/>
            <pc:sldMk cId="0" sldId="256"/>
            <ac:picMk id="21" creationId="{8ABACDDF-130F-9AE4-F33A-3D2313B23D4B}"/>
          </ac:picMkLst>
        </pc:picChg>
      </pc:sldChg>
      <pc:sldMasterChg chg="delSp modSp mod">
        <pc:chgData name="Melissa Hession" userId="647bff3c-6eab-4a5a-b124-94ac6b64e3a4" providerId="ADAL" clId="{652F5D4E-B5E1-7643-B5CA-FA744ED3BB5A}" dt="2023-08-07T18:13:15.142" v="36" actId="18131"/>
        <pc:sldMasterMkLst>
          <pc:docMk/>
          <pc:sldMasterMk cId="0" sldId="2147483648"/>
        </pc:sldMasterMkLst>
        <pc:spChg chg="del">
          <ac:chgData name="Melissa Hession" userId="647bff3c-6eab-4a5a-b124-94ac6b64e3a4" providerId="ADAL" clId="{652F5D4E-B5E1-7643-B5CA-FA744ED3BB5A}" dt="2023-08-07T18:12:44.364" v="33" actId="478"/>
          <ac:spMkLst>
            <pc:docMk/>
            <pc:sldMasterMk cId="0" sldId="2147483648"/>
            <ac:spMk id="5" creationId="{461AC6C6-C913-5B0C-5048-D7118CA556E1}"/>
          </ac:spMkLst>
        </pc:spChg>
        <pc:picChg chg="mod modCrop">
          <ac:chgData name="Melissa Hession" userId="647bff3c-6eab-4a5a-b124-94ac6b64e3a4" providerId="ADAL" clId="{652F5D4E-B5E1-7643-B5CA-FA744ED3BB5A}" dt="2023-08-07T18:13:15.142" v="36" actId="18131"/>
          <ac:picMkLst>
            <pc:docMk/>
            <pc:sldMasterMk cId="0" sldId="2147483648"/>
            <ac:picMk id="3" creationId="{AEC918D8-D540-66C1-B30F-936A3F21BEC5}"/>
          </ac:picMkLst>
        </pc:picChg>
      </pc:sldMasterChg>
    </pc:docChg>
  </pc:docChgLst>
  <pc:docChgLst>
    <pc:chgData name="Melissa Hession" userId="647bff3c-6eab-4a5a-b124-94ac6b64e3a4" providerId="ADAL" clId="{D960E403-9021-4848-A056-DC12AC3A2A72}"/>
    <pc:docChg chg="undo custSel modSld modMainMaster">
      <pc:chgData name="Melissa Hession" userId="647bff3c-6eab-4a5a-b124-94ac6b64e3a4" providerId="ADAL" clId="{D960E403-9021-4848-A056-DC12AC3A2A72}" dt="2023-01-04T23:38:04.680" v="31" actId="255"/>
      <pc:docMkLst>
        <pc:docMk/>
      </pc:docMkLst>
      <pc:sldChg chg="modSp mod">
        <pc:chgData name="Melissa Hession" userId="647bff3c-6eab-4a5a-b124-94ac6b64e3a4" providerId="ADAL" clId="{D960E403-9021-4848-A056-DC12AC3A2A72}" dt="2023-01-04T23:38:04.680" v="31" actId="255"/>
        <pc:sldMkLst>
          <pc:docMk/>
          <pc:sldMk cId="0" sldId="256"/>
        </pc:sldMkLst>
        <pc:spChg chg="mod">
          <ac:chgData name="Melissa Hession" userId="647bff3c-6eab-4a5a-b124-94ac6b64e3a4" providerId="ADAL" clId="{D960E403-9021-4848-A056-DC12AC3A2A72}" dt="2023-01-04T23:33:53.101" v="4" actId="113"/>
          <ac:spMkLst>
            <pc:docMk/>
            <pc:sldMk cId="0" sldId="256"/>
            <ac:spMk id="2" creationId="{00000000-0000-0000-0000-000000000000}"/>
          </ac:spMkLst>
        </pc:spChg>
        <pc:spChg chg="mod">
          <ac:chgData name="Melissa Hession" userId="647bff3c-6eab-4a5a-b124-94ac6b64e3a4" providerId="ADAL" clId="{D960E403-9021-4848-A056-DC12AC3A2A72}" dt="2023-01-04T23:37:05.908" v="29" actId="14100"/>
          <ac:spMkLst>
            <pc:docMk/>
            <pc:sldMk cId="0" sldId="256"/>
            <ac:spMk id="9" creationId="{00000000-0000-0000-0000-000000000000}"/>
          </ac:spMkLst>
        </pc:spChg>
        <pc:spChg chg="mod">
          <ac:chgData name="Melissa Hession" userId="647bff3c-6eab-4a5a-b124-94ac6b64e3a4" providerId="ADAL" clId="{D960E403-9021-4848-A056-DC12AC3A2A72}" dt="2023-01-04T23:38:04.680" v="31" actId="255"/>
          <ac:spMkLst>
            <pc:docMk/>
            <pc:sldMk cId="0" sldId="256"/>
            <ac:spMk id="28" creationId="{CA5F6B96-AD4E-555F-56A8-2E66381FEFF2}"/>
          </ac:spMkLst>
        </pc:spChg>
      </pc:sldChg>
      <pc:sldMasterChg chg="modSp mod">
        <pc:chgData name="Melissa Hession" userId="647bff3c-6eab-4a5a-b124-94ac6b64e3a4" providerId="ADAL" clId="{D960E403-9021-4848-A056-DC12AC3A2A72}" dt="2023-01-04T23:33:28.365" v="1" actId="18131"/>
        <pc:sldMasterMkLst>
          <pc:docMk/>
          <pc:sldMasterMk cId="0" sldId="2147483648"/>
        </pc:sldMasterMkLst>
        <pc:picChg chg="mod modCrop">
          <ac:chgData name="Melissa Hession" userId="647bff3c-6eab-4a5a-b124-94ac6b64e3a4" providerId="ADAL" clId="{D960E403-9021-4848-A056-DC12AC3A2A72}" dt="2023-01-04T23:33:28.365" v="1" actId="18131"/>
          <ac:picMkLst>
            <pc:docMk/>
            <pc:sldMasterMk cId="0" sldId="2147483648"/>
            <ac:picMk id="3" creationId="{AEC918D8-D540-66C1-B30F-936A3F21BEC5}"/>
          </ac:picMkLst>
        </pc:picChg>
      </pc:sldMasterChg>
    </pc:docChg>
  </pc:docChgLst>
  <pc:docChgLst>
    <pc:chgData name="Jessica Ceruto" userId="S::jessica.ceruto@virginpulse.com::2948f017-939e-4e5d-8042-f06e807241e9" providerId="AD" clId="Web-{C12ED697-318F-4326-C891-F9C9ABC19C43}"/>
    <pc:docChg chg="modSld">
      <pc:chgData name="Jessica Ceruto" userId="S::jessica.ceruto@virginpulse.com::2948f017-939e-4e5d-8042-f06e807241e9" providerId="AD" clId="Web-{C12ED697-318F-4326-C891-F9C9ABC19C43}" dt="2022-07-19T20:40:17.403" v="9"/>
      <pc:docMkLst>
        <pc:docMk/>
      </pc:docMkLst>
      <pc:sldChg chg="modSp">
        <pc:chgData name="Jessica Ceruto" userId="S::jessica.ceruto@virginpulse.com::2948f017-939e-4e5d-8042-f06e807241e9" providerId="AD" clId="Web-{C12ED697-318F-4326-C891-F9C9ABC19C43}" dt="2022-07-19T20:40:17.403" v="9"/>
        <pc:sldMkLst>
          <pc:docMk/>
          <pc:sldMk cId="0" sldId="256"/>
        </pc:sldMkLst>
        <pc:spChg chg="mod">
          <ac:chgData name="Jessica Ceruto" userId="S::jessica.ceruto@virginpulse.com::2948f017-939e-4e5d-8042-f06e807241e9" providerId="AD" clId="Web-{C12ED697-318F-4326-C891-F9C9ABC19C43}" dt="2022-07-19T20:40:15.919" v="7"/>
          <ac:spMkLst>
            <pc:docMk/>
            <pc:sldMk cId="0" sldId="256"/>
            <ac:spMk id="2" creationId="{00000000-0000-0000-0000-000000000000}"/>
          </ac:spMkLst>
        </pc:spChg>
        <pc:spChg chg="mod">
          <ac:chgData name="Jessica Ceruto" userId="S::jessica.ceruto@virginpulse.com::2948f017-939e-4e5d-8042-f06e807241e9" providerId="AD" clId="Web-{C12ED697-318F-4326-C891-F9C9ABC19C43}" dt="2022-07-19T20:40:17.403" v="9"/>
          <ac:spMkLst>
            <pc:docMk/>
            <pc:sldMk cId="0" sldId="256"/>
            <ac:spMk id="27" creationId="{44154346-29AC-711E-1967-0A38C95B2B48}"/>
          </ac:spMkLst>
        </pc:spChg>
        <pc:picChg chg="mod">
          <ac:chgData name="Jessica Ceruto" userId="S::jessica.ceruto@virginpulse.com::2948f017-939e-4e5d-8042-f06e807241e9" providerId="AD" clId="Web-{C12ED697-318F-4326-C891-F9C9ABC19C43}" dt="2022-07-19T20:40:13.263" v="6"/>
          <ac:picMkLst>
            <pc:docMk/>
            <pc:sldMk cId="0" sldId="256"/>
            <ac:picMk id="6" creationId="{FD73B04A-7C9E-0DB9-1EB3-3A841F9CFEA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9690D-9303-EF46-8BFA-DB3CA0FA571E}" type="datetimeFigureOut">
              <a:rPr lang="en-US" smtClean="0"/>
              <a:t>8/22/24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74925" y="1257300"/>
            <a:ext cx="262255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0FF42-BF84-6F45-B1BF-21309405DE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2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0FF42-BF84-6F45-B1BF-21309405DE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93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480825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20D8EAD-15A5-F398-CA48-94F34923B7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3489859" y="-4460020"/>
            <a:ext cx="15982339" cy="442533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65262-BAFD-D60E-B7CD-4FBBCED35F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1994357" y="3585376"/>
            <a:ext cx="15997140" cy="442124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87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C0B00F-1B49-5D09-8B1E-66ADA7C28B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3" t="13468" b="13235"/>
          <a:stretch/>
        </p:blipFill>
        <p:spPr>
          <a:xfrm>
            <a:off x="441240" y="457200"/>
            <a:ext cx="6873960" cy="3352800"/>
          </a:xfrm>
          <a:prstGeom prst="roundRect">
            <a:avLst>
              <a:gd name="adj" fmla="val 5514"/>
            </a:avLst>
          </a:prstGeom>
        </p:spPr>
      </p:pic>
    </p:spTree>
    <p:extLst>
      <p:ext uri="{BB962C8B-B14F-4D97-AF65-F5344CB8AC3E}">
        <p14:creationId xmlns:p14="http://schemas.microsoft.com/office/powerpoint/2010/main" val="3130711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582930" rtl="0" eaLnBrk="1" latinLnBrk="0" hangingPunct="1">
        <a:lnSpc>
          <a:spcPts val="2486"/>
        </a:lnSpc>
        <a:spcBef>
          <a:spcPct val="0"/>
        </a:spcBef>
        <a:buNone/>
        <a:defRPr sz="2040" b="0" i="0" kern="1200">
          <a:solidFill>
            <a:schemeClr val="accent2"/>
          </a:solidFill>
          <a:latin typeface="Fira Sans Medium" panose="020B0503050000020004" pitchFamily="34" charset="0"/>
          <a:ea typeface="+mj-ea"/>
          <a:cs typeface="+mj-cs"/>
        </a:defRPr>
      </a:lvl1pPr>
    </p:titleStyle>
    <p:bodyStyle>
      <a:lvl1pPr marL="0" indent="0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None/>
        <a:defRPr sz="893" kern="1200">
          <a:solidFill>
            <a:schemeClr val="tx2"/>
          </a:solidFill>
          <a:latin typeface="+mn-lt"/>
          <a:ea typeface="+mn-ea"/>
          <a:cs typeface="+mn-cs"/>
        </a:defRPr>
      </a:lvl1pPr>
      <a:lvl2pPr marL="29146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2pPr>
      <a:lvl3pPr marL="58293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3pPr>
      <a:lvl4pPr marL="874395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4pPr>
      <a:lvl5pPr marL="1165860" indent="0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None/>
        <a:defRPr sz="765" kern="1200">
          <a:solidFill>
            <a:schemeClr val="tx2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1" y="4089860"/>
            <a:ext cx="4114800" cy="118173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/>
            <a:r>
              <a:rPr lang="en-US" sz="38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Hydrate the </a:t>
            </a:r>
          </a:p>
          <a:p>
            <a:pPr algn="l"/>
            <a:r>
              <a:rPr lang="en-US" sz="38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healthy way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472037" y="5447099"/>
            <a:ext cx="3948765" cy="2477701"/>
          </a:xfrm>
          <a:prstGeom prst="rect">
            <a:avLst/>
          </a:prstGeom>
        </p:spPr>
        <p:txBody>
          <a:bodyPr vert="horz" wrap="square" lIns="0" tIns="15240" rIns="0" bIns="0" rtlCol="0">
            <a:no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Drinking plenty of water and eating healthy fruits and vegetables are easy ways to stay cool and keep your joints and organs functioning properly.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Sign in at </a:t>
            </a:r>
            <a:r>
              <a:rPr lang="en-US" sz="1200" b="1" dirty="0" err="1">
                <a:solidFill>
                  <a:srgbClr val="ED55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app.personifyhealth.com</a:t>
            </a: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 discover resources to help you stay hydrated, and earn points </a:t>
            </a:r>
            <a:b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 participating. 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rgbClr val="2A2A2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999377" y="6700010"/>
            <a:ext cx="2319827" cy="535211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50000"/>
              </a:lnSpc>
            </a:pPr>
            <a: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</a:t>
            </a:r>
            <a:b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download the app.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44154346-29AC-711E-1967-0A38C95B2B48}"/>
              </a:ext>
            </a:extLst>
          </p:cNvPr>
          <p:cNvSpPr/>
          <p:nvPr/>
        </p:nvSpPr>
        <p:spPr>
          <a:xfrm>
            <a:off x="4980535" y="4045327"/>
            <a:ext cx="2319828" cy="1120178"/>
          </a:xfrm>
          <a:prstGeom prst="roundRect">
            <a:avLst>
              <a:gd name="adj" fmla="val 10814"/>
            </a:avLst>
          </a:prstGeom>
          <a:solidFill>
            <a:srgbClr val="FF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B1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A5F6B96-AD4E-555F-56A8-2E66381FEFF2}"/>
              </a:ext>
            </a:extLst>
          </p:cNvPr>
          <p:cNvSpPr txBox="1"/>
          <p:nvPr/>
        </p:nvSpPr>
        <p:spPr>
          <a:xfrm>
            <a:off x="5094835" y="4342241"/>
            <a:ext cx="2091228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Make hydration</a:t>
            </a:r>
          </a:p>
          <a:p>
            <a:pPr algn="ctr">
              <a:lnSpc>
                <a:spcPts val="2000"/>
              </a:lnSpc>
            </a:pPr>
            <a:r>
              <a:rPr lang="en-US" sz="2000" dirty="0">
                <a:solidFill>
                  <a:srgbClr val="003C43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a priority.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9B661FD-9016-AE39-6448-4D60CFC7C720}"/>
              </a:ext>
            </a:extLst>
          </p:cNvPr>
          <p:cNvSpPr/>
          <p:nvPr/>
        </p:nvSpPr>
        <p:spPr>
          <a:xfrm>
            <a:off x="4999378" y="5314042"/>
            <a:ext cx="2319826" cy="2329164"/>
          </a:xfrm>
          <a:prstGeom prst="roundRect">
            <a:avLst>
              <a:gd name="adj" fmla="val 5878"/>
            </a:avLst>
          </a:prstGeom>
          <a:noFill/>
          <a:ln>
            <a:solidFill>
              <a:srgbClr val="F3F0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F818519-21BE-1158-E8B8-5EEB95F1D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43600" y="9127303"/>
            <a:ext cx="1289431" cy="321497"/>
          </a:xfrm>
          <a:prstGeom prst="rect">
            <a:avLst/>
          </a:prstGeom>
        </p:spPr>
      </p:pic>
      <p:sp>
        <p:nvSpPr>
          <p:cNvPr id="6" name="object 4">
            <a:extLst>
              <a:ext uri="{FF2B5EF4-FFF2-40B4-BE49-F238E27FC236}">
                <a16:creationId xmlns:a16="http://schemas.microsoft.com/office/drawing/2014/main" id="{1B3C15A6-927E-F98A-28BE-B72D91A236CA}"/>
              </a:ext>
            </a:extLst>
          </p:cNvPr>
          <p:cNvSpPr txBox="1"/>
          <p:nvPr/>
        </p:nvSpPr>
        <p:spPr>
          <a:xfrm>
            <a:off x="472037" y="9617317"/>
            <a:ext cx="114283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sz="700" spc="-1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Personify Health </a:t>
            </a:r>
            <a:r>
              <a:rPr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DE9EA29D-CB42-D1DB-D1D1-3AEE5A511473}"/>
              </a:ext>
            </a:extLst>
          </p:cNvPr>
          <p:cNvSpPr txBox="1"/>
          <p:nvPr/>
        </p:nvSpPr>
        <p:spPr>
          <a:xfrm>
            <a:off x="457201" y="9075003"/>
            <a:ext cx="1224043" cy="383322"/>
          </a:xfrm>
          <a:prstGeom prst="rect">
            <a:avLst/>
          </a:prstGeom>
          <a:solidFill>
            <a:srgbClr val="F4F1E7"/>
          </a:solidFill>
        </p:spPr>
        <p:txBody>
          <a:bodyPr vert="horz" wrap="square" lIns="0" tIns="158750" rIns="0" bIns="0" rtlCol="0">
            <a:noAutofit/>
          </a:bodyPr>
          <a:lstStyle/>
          <a:p>
            <a:pPr marL="7938" algn="ctr">
              <a:lnSpc>
                <a:spcPct val="100000"/>
              </a:lnSpc>
              <a:spcBef>
                <a:spcPts val="1250"/>
              </a:spcBef>
            </a:pPr>
            <a:r>
              <a:rPr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r>
              <a:rPr sz="900" spc="-2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EF9BA24-C240-3924-7939-74ABFB6BC984}"/>
              </a:ext>
            </a:extLst>
          </p:cNvPr>
          <p:cNvSpPr txBox="1"/>
          <p:nvPr/>
        </p:nvSpPr>
        <p:spPr>
          <a:xfrm>
            <a:off x="1627368" y="9617317"/>
            <a:ext cx="30480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0824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A qr code with a logo&#10;&#10;Description automatically generated">
            <a:extLst>
              <a:ext uri="{FF2B5EF4-FFF2-40B4-BE49-F238E27FC236}">
                <a16:creationId xmlns:a16="http://schemas.microsoft.com/office/drawing/2014/main" id="{C4549464-38C5-75EB-A44C-C5C2BB6C51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5638800"/>
            <a:ext cx="1013847" cy="10138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ifyHealth">
  <a:themeElements>
    <a:clrScheme name="Personify">
      <a:dk1>
        <a:srgbClr val="003C44"/>
      </a:dk1>
      <a:lt1>
        <a:srgbClr val="FEFFFF"/>
      </a:lt1>
      <a:dk2>
        <a:srgbClr val="2A2A2A"/>
      </a:dk2>
      <a:lt2>
        <a:srgbClr val="E7E7E7"/>
      </a:lt2>
      <a:accent1>
        <a:srgbClr val="FFCB12"/>
      </a:accent1>
      <a:accent2>
        <a:srgbClr val="003C44"/>
      </a:accent2>
      <a:accent3>
        <a:srgbClr val="7FD8B8"/>
      </a:accent3>
      <a:accent4>
        <a:srgbClr val="DAF9FB"/>
      </a:accent4>
      <a:accent5>
        <a:srgbClr val="ED5500"/>
      </a:accent5>
      <a:accent6>
        <a:srgbClr val="F3F0E6"/>
      </a:accent6>
      <a:hlink>
        <a:srgbClr val="ED5500"/>
      </a:hlink>
      <a:folHlink>
        <a:srgbClr val="ED5500"/>
      </a:folHlink>
    </a:clrScheme>
    <a:fontScheme name="Personify Health">
      <a:majorFont>
        <a:latin typeface="Fira Sans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PersonifyHealth" id="{CF20AFBC-0647-C74A-AED8-488B5CB8695F}" vid="{14C10019-60F5-CE41-BB69-6B0CEA3347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0C4EBCAEBA5409CEFA22061C11D28" ma:contentTypeVersion="20" ma:contentTypeDescription="Create a new document." ma:contentTypeScope="" ma:versionID="8d90fe69956802fe36174e05d37cfd9e">
  <xsd:schema xmlns:xsd="http://www.w3.org/2001/XMLSchema" xmlns:xs="http://www.w3.org/2001/XMLSchema" xmlns:p="http://schemas.microsoft.com/office/2006/metadata/properties" xmlns:ns2="38fbdfde-3104-4524-abbb-ccd253ab6e71" xmlns:ns3="77384554-7bde-46c7-b2e2-e7407604d544" targetNamespace="http://schemas.microsoft.com/office/2006/metadata/properties" ma:root="true" ma:fieldsID="794877519fdf77f0915bf397ca087c40" ns2:_="" ns3:_="">
    <xsd:import namespace="38fbdfde-3104-4524-abbb-ccd253ab6e71"/>
    <xsd:import namespace="77384554-7bde-46c7-b2e2-e7407604d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Contentdescrip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bdfde-3104-4524-abbb-ccd253ab6e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d26d971-53db-4df6-927c-b829f3111a5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ntentdescription" ma:index="25" nillable="true" ma:displayName="Description " ma:description="Types of content found in this folder" ma:format="Dropdown" ma:internalName="Contentdescription">
      <xsd:simpleType>
        <xsd:restriction base="dms:Note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84554-7bde-46c7-b2e2-e7407604d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6f8e6b-5cf2-41b0-a682-515a8d74b85b}" ma:internalName="TaxCatchAll" ma:showField="CatchAllData" ma:web="77384554-7bde-46c7-b2e2-e7407604d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fbdfde-3104-4524-abbb-ccd253ab6e71">
      <Terms xmlns="http://schemas.microsoft.com/office/infopath/2007/PartnerControls"/>
    </lcf76f155ced4ddcb4097134ff3c332f>
    <TaxCatchAll xmlns="77384554-7bde-46c7-b2e2-e7407604d544" xsi:nil="true"/>
    <Contentdescription xmlns="38fbdfde-3104-4524-abbb-ccd253ab6e71" xsi:nil="true"/>
  </documentManagement>
</p:properties>
</file>

<file path=customXml/itemProps1.xml><?xml version="1.0" encoding="utf-8"?>
<ds:datastoreItem xmlns:ds="http://schemas.openxmlformats.org/officeDocument/2006/customXml" ds:itemID="{057F143F-43C5-45F5-A431-3D7050833B9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B2DE9A1-0CA1-46FD-B646-4DC474655BC9}"/>
</file>

<file path=customXml/itemProps3.xml><?xml version="1.0" encoding="utf-8"?>
<ds:datastoreItem xmlns:ds="http://schemas.openxmlformats.org/officeDocument/2006/customXml" ds:itemID="{1D120872-76C9-4763-92C0-144A4E1D309C}">
  <ds:schemaRefs>
    <ds:schemaRef ds:uri="http://purl.org/dc/terms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5d7d7aa7-307a-4740-bf8f-0642b24d163b"/>
    <ds:schemaRef ds:uri="06edf9bb-a5f5-4a5d-82e7-9bb863b6240a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PersonifyHealth</Template>
  <TotalTime>245</TotalTime>
  <Words>77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Fira Sans Medium</vt:lpstr>
      <vt:lpstr>Franklin Gothic Medium Cond</vt:lpstr>
      <vt:lpstr>PersonifyHealth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Kristen Siegle</cp:lastModifiedBy>
  <cp:revision>23</cp:revision>
  <dcterms:created xsi:type="dcterms:W3CDTF">2022-06-06T14:22:01Z</dcterms:created>
  <dcterms:modified xsi:type="dcterms:W3CDTF">2024-08-22T19:41:19Z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2022-06-06T00:00:00Z</vt:filetime>
  </property>
  <property fmtid="{D5CDD505-2E9C-101B-9397-08002B2CF9AE}" pid="3" name="Creator">
    <vt:lpwstr>Adobe InDesign 17.2 (Macintosh)</vt:lpwstr>
  </property>
  <property fmtid="{D5CDD505-2E9C-101B-9397-08002B2CF9AE}" pid="4" name="LastSaved">
    <vt:filetime>2022-06-06T00:00:00Z</vt:filetime>
  </property>
  <property fmtid="{D5CDD505-2E9C-101B-9397-08002B2CF9AE}" pid="5" name="ContentTypeId">
    <vt:lpwstr>0x010100B320C4EBCAEBA5409CEFA22061C11D28</vt:lpwstr>
  </property>
  <property fmtid="{D5CDD505-2E9C-101B-9397-08002B2CF9AE}" pid="6" name="MediaServiceImageTags">
    <vt:lpwstr/>
  </property>
  <property fmtid="{D5CDD505-2E9C-101B-9397-08002B2CF9AE}" pid="7" name="MSIP_Label_8fd5d740-1f91-42f3-8bc2-c5b5cb8b58e6_Enabled">
    <vt:lpwstr>true</vt:lpwstr>
  </property>
  <property fmtid="{D5CDD505-2E9C-101B-9397-08002B2CF9AE}" pid="8" name="MSIP_Label_8fd5d740-1f91-42f3-8bc2-c5b5cb8b58e6_SetDate">
    <vt:lpwstr>2023-08-07T18:09:56Z</vt:lpwstr>
  </property>
  <property fmtid="{D5CDD505-2E9C-101B-9397-08002B2CF9AE}" pid="9" name="MSIP_Label_8fd5d740-1f91-42f3-8bc2-c5b5cb8b58e6_Method">
    <vt:lpwstr>Standard</vt:lpwstr>
  </property>
  <property fmtid="{D5CDD505-2E9C-101B-9397-08002B2CF9AE}" pid="10" name="MSIP_Label_8fd5d740-1f91-42f3-8bc2-c5b5cb8b58e6_Name">
    <vt:lpwstr>VP Confidential</vt:lpwstr>
  </property>
  <property fmtid="{D5CDD505-2E9C-101B-9397-08002B2CF9AE}" pid="11" name="MSIP_Label_8fd5d740-1f91-42f3-8bc2-c5b5cb8b58e6_SiteId">
    <vt:lpwstr>b123a16e-892b-4cf6-a55a-6f8c7606a035</vt:lpwstr>
  </property>
  <property fmtid="{D5CDD505-2E9C-101B-9397-08002B2CF9AE}" pid="12" name="MSIP_Label_8fd5d740-1f91-42f3-8bc2-c5b5cb8b58e6_ActionId">
    <vt:lpwstr>a963f506-7d8a-4718-a2b1-f852c1168c6d</vt:lpwstr>
  </property>
  <property fmtid="{D5CDD505-2E9C-101B-9397-08002B2CF9AE}" pid="13" name="MSIP_Label_8fd5d740-1f91-42f3-8bc2-c5b5cb8b58e6_ContentBits">
    <vt:lpwstr>2</vt:lpwstr>
  </property>
  <property fmtid="{D5CDD505-2E9C-101B-9397-08002B2CF9AE}" pid="14" name="ClassificationContentMarkingFooterLocations">
    <vt:lpwstr>Office Theme:5</vt:lpwstr>
  </property>
  <property fmtid="{D5CDD505-2E9C-101B-9397-08002B2CF9AE}" pid="15" name="ClassificationContentMarkingFooterText">
    <vt:lpwstr>VP Confidential</vt:lpwstr>
  </property>
</Properties>
</file>