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notesMasterIdLst>
    <p:notesMasterId r:id="rId6"/>
  </p:notesMasterIdLst>
  <p:sldIdLst>
    <p:sldId id="256" r:id="rId5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 userDrawn="1">
          <p15:clr>
            <a:srgbClr val="A4A3A4"/>
          </p15:clr>
        </p15:guide>
        <p15:guide id="2" pos="2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500"/>
    <a:srgbClr val="2A2A2A"/>
    <a:srgbClr val="003C43"/>
    <a:srgbClr val="FFCB12"/>
    <a:srgbClr val="F3F0E7"/>
    <a:srgbClr val="003C44"/>
    <a:srgbClr val="228477"/>
    <a:srgbClr val="202277"/>
    <a:srgbClr val="ECECEC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28"/>
    <p:restoredTop sz="94694"/>
  </p:normalViewPr>
  <p:slideViewPr>
    <p:cSldViewPr>
      <p:cViewPr>
        <p:scale>
          <a:sx n="144" d="100"/>
          <a:sy n="144" d="100"/>
        </p:scale>
        <p:origin x="2320" y="-2464"/>
      </p:cViewPr>
      <p:guideLst>
        <p:guide orient="horz" pos="2544"/>
        <p:guide pos="20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9690D-9303-EF46-8BFA-DB3CA0FA571E}" type="datetimeFigureOut">
              <a:rPr lang="en-US" smtClean="0"/>
              <a:t>9/25/24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0FF42-BF84-6F45-B1BF-21309405D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2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0FF42-BF84-6F45-B1BF-21309405DE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9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808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/>
          <p:nvPr/>
        </p:nvSpPr>
        <p:spPr>
          <a:xfrm>
            <a:off x="-3505200" y="-4434129"/>
            <a:ext cx="15982339" cy="44253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/>
          <p:nvPr/>
        </p:nvSpPr>
        <p:spPr>
          <a:xfrm rot="16200000">
            <a:off x="1984451" y="3595796"/>
            <a:ext cx="15997140" cy="442124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C0B00F-1B49-5D09-8B1E-66ADA7C28B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39" t="21896" r="699" b="12418"/>
          <a:stretch/>
        </p:blipFill>
        <p:spPr>
          <a:xfrm flipH="1">
            <a:off x="441240" y="457200"/>
            <a:ext cx="6873960" cy="3200400"/>
          </a:xfrm>
          <a:prstGeom prst="roundRect">
            <a:avLst>
              <a:gd name="adj" fmla="val 5514"/>
            </a:avLst>
          </a:prstGeom>
        </p:spPr>
      </p:pic>
    </p:spTree>
    <p:extLst>
      <p:ext uri="{BB962C8B-B14F-4D97-AF65-F5344CB8AC3E}">
        <p14:creationId xmlns:p14="http://schemas.microsoft.com/office/powerpoint/2010/main" val="313071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582930" rtl="0" eaLnBrk="1" latinLnBrk="0" hangingPunct="1">
        <a:lnSpc>
          <a:spcPts val="2486"/>
        </a:lnSpc>
        <a:spcBef>
          <a:spcPct val="0"/>
        </a:spcBef>
        <a:buNone/>
        <a:defRPr sz="204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None/>
        <a:defRPr sz="893" kern="1200">
          <a:solidFill>
            <a:schemeClr val="tx2"/>
          </a:solidFill>
          <a:latin typeface="+mn-lt"/>
          <a:ea typeface="+mn-ea"/>
          <a:cs typeface="+mn-cs"/>
        </a:defRPr>
      </a:lvl1pPr>
      <a:lvl2pPr marL="29146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2pPr>
      <a:lvl3pPr marL="58293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3pPr>
      <a:lvl4pPr marL="87439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1" y="4038443"/>
            <a:ext cx="3733799" cy="1063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ts val="4100"/>
              </a:lnSpc>
            </a:pPr>
            <a:r>
              <a:rPr lang="en-US" sz="40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Make nutrition a</a:t>
            </a:r>
            <a:br>
              <a:rPr lang="en-US" sz="40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family affair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72037" y="5259753"/>
            <a:ext cx="4023763" cy="3427047"/>
          </a:xfrm>
          <a:prstGeom prst="rect">
            <a:avLst/>
          </a:prstGeom>
        </p:spPr>
        <p:txBody>
          <a:bodyPr vert="horz" wrap="square" lIns="0" tIns="15240" rIns="0" bIns="0" rtlCol="0">
            <a:noAutofit/>
          </a:bodyPr>
          <a:lstStyle/>
          <a:p>
            <a:pPr marL="12700" algn="l">
              <a:lnSpc>
                <a:spcPct val="150000"/>
              </a:lnSpc>
              <a:spcBef>
                <a:spcPts val="120"/>
              </a:spcBef>
              <a:spcAft>
                <a:spcPts val="500"/>
              </a:spcAft>
            </a:pPr>
            <a:r>
              <a:rPr lang="en-US" sz="115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Eating well is always easier with the support of loved ones—and healthy habits are important lessons that last a lifetime.</a:t>
            </a:r>
          </a:p>
          <a:p>
            <a:pPr marL="12700" algn="l">
              <a:lnSpc>
                <a:spcPct val="150000"/>
              </a:lnSpc>
              <a:spcBef>
                <a:spcPts val="120"/>
              </a:spcBef>
              <a:spcAft>
                <a:spcPts val="500"/>
              </a:spcAft>
            </a:pPr>
            <a:r>
              <a:rPr lang="en-US" sz="115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for inspiration and tips on how to get the whole family involved? Simply select </a:t>
            </a:r>
            <a:r>
              <a:rPr lang="en-US" sz="115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Eating Healthy </a:t>
            </a:r>
            <a:r>
              <a:rPr lang="en-US" sz="115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en-US" sz="115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Pillars</a:t>
            </a:r>
            <a:r>
              <a:rPr lang="en-US" sz="115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We’ll serve up personalized content to keep those healthy habits going. [Plus, you’ll earn points/rewards for </a:t>
            </a:r>
            <a:r>
              <a:rPr lang="en-US" sz="115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completing healthy </a:t>
            </a:r>
            <a:r>
              <a:rPr lang="en-US" sz="115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eating activities.]</a:t>
            </a:r>
          </a:p>
          <a:p>
            <a:pPr marL="12700" algn="l">
              <a:lnSpc>
                <a:spcPct val="150000"/>
              </a:lnSpc>
              <a:spcBef>
                <a:spcPts val="120"/>
              </a:spcBef>
              <a:spcAft>
                <a:spcPts val="500"/>
              </a:spcAft>
            </a:pPr>
            <a:r>
              <a:rPr lang="en-US" sz="115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also s</a:t>
            </a:r>
            <a:r>
              <a:rPr lang="en-US" sz="115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ign in at </a:t>
            </a:r>
            <a:r>
              <a:rPr lang="en-US" sz="115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150" dirty="0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5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br>
              <a:rPr lang="en-US" sz="115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5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 to </a:t>
            </a:r>
            <a:r>
              <a:rPr lang="en-US" sz="115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115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sz="115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Journeys</a:t>
            </a:r>
            <a:r>
              <a:rPr lang="en-US" sz="1150" baseline="30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15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learn small steps for healthier eating today!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999377" y="6623810"/>
            <a:ext cx="2319827" cy="64998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ts val="1700"/>
              </a:lnSpc>
            </a:pP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</a:t>
            </a:r>
            <a:b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open Journeys </a:t>
            </a:r>
            <a:b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app.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4154346-29AC-711E-1967-0A38C95B2B48}"/>
              </a:ext>
            </a:extLst>
          </p:cNvPr>
          <p:cNvSpPr/>
          <p:nvPr/>
        </p:nvSpPr>
        <p:spPr>
          <a:xfrm>
            <a:off x="4980535" y="4045327"/>
            <a:ext cx="2319828" cy="112017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B1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5F6B96-AD4E-555F-56A8-2E66381FEFF2}"/>
              </a:ext>
            </a:extLst>
          </p:cNvPr>
          <p:cNvSpPr txBox="1"/>
          <p:nvPr/>
        </p:nvSpPr>
        <p:spPr>
          <a:xfrm>
            <a:off x="5094835" y="4316168"/>
            <a:ext cx="2091228" cy="5468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Pass down</a:t>
            </a:r>
            <a:br>
              <a:rPr lang="en-US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healthy routines.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9B661FD-9016-AE39-6448-4D60CFC7C720}"/>
              </a:ext>
            </a:extLst>
          </p:cNvPr>
          <p:cNvSpPr/>
          <p:nvPr/>
        </p:nvSpPr>
        <p:spPr>
          <a:xfrm>
            <a:off x="4999378" y="5314042"/>
            <a:ext cx="2319826" cy="2329164"/>
          </a:xfrm>
          <a:prstGeom prst="roundRect">
            <a:avLst>
              <a:gd name="adj" fmla="val 5878"/>
            </a:avLst>
          </a:prstGeom>
          <a:noFill/>
          <a:ln>
            <a:solidFill>
              <a:srgbClr val="F3F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818519-21BE-1158-E8B8-5EEB95F1D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43600" y="9127303"/>
            <a:ext cx="1289431" cy="321497"/>
          </a:xfrm>
          <a:prstGeom prst="rect">
            <a:avLst/>
          </a:prstGeom>
        </p:spPr>
      </p:pic>
      <p:sp>
        <p:nvSpPr>
          <p:cNvPr id="6" name="object 4">
            <a:extLst>
              <a:ext uri="{FF2B5EF4-FFF2-40B4-BE49-F238E27FC236}">
                <a16:creationId xmlns:a16="http://schemas.microsoft.com/office/drawing/2014/main" id="{1B3C15A6-927E-F98A-28BE-B72D91A236CA}"/>
              </a:ext>
            </a:extLst>
          </p:cNvPr>
          <p:cNvSpPr txBox="1"/>
          <p:nvPr/>
        </p:nvSpPr>
        <p:spPr>
          <a:xfrm>
            <a:off x="472037" y="9617317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DE9EA29D-CB42-D1DB-D1D1-3AEE5A511473}"/>
              </a:ext>
            </a:extLst>
          </p:cNvPr>
          <p:cNvSpPr txBox="1"/>
          <p:nvPr/>
        </p:nvSpPr>
        <p:spPr>
          <a:xfrm>
            <a:off x="457201" y="9075003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EF9BA24-C240-3924-7939-74ABFB6BC984}"/>
              </a:ext>
            </a:extLst>
          </p:cNvPr>
          <p:cNvSpPr txBox="1"/>
          <p:nvPr/>
        </p:nvSpPr>
        <p:spPr>
          <a:xfrm>
            <a:off x="1627368" y="9617317"/>
            <a:ext cx="30480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qr code with a logo&#10;&#10;Description automatically generated">
            <a:extLst>
              <a:ext uri="{FF2B5EF4-FFF2-40B4-BE49-F238E27FC236}">
                <a16:creationId xmlns:a16="http://schemas.microsoft.com/office/drawing/2014/main" id="{41E22BDE-30EA-FB1B-DF0E-277F5753AB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11" y="5562600"/>
            <a:ext cx="985157" cy="9851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120872-76C9-4763-92C0-144A4E1D309C}">
  <ds:schemaRefs>
    <ds:schemaRef ds:uri="http://purl.org/dc/terms/"/>
    <ds:schemaRef ds:uri="5d7d7aa7-307a-4740-bf8f-0642b24d163b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6edf9bb-a5f5-4a5d-82e7-9bb863b6240a"/>
    <ds:schemaRef ds:uri="http://schemas.microsoft.com/office/2006/metadata/properties"/>
    <ds:schemaRef ds:uri="http://purl.org/dc/dcmitype/"/>
    <ds:schemaRef ds:uri="38fbdfde-3104-4524-abbb-ccd253ab6e71"/>
    <ds:schemaRef ds:uri="77384554-7bde-46c7-b2e2-e7407604d544"/>
  </ds:schemaRefs>
</ds:datastoreItem>
</file>

<file path=customXml/itemProps2.xml><?xml version="1.0" encoding="utf-8"?>
<ds:datastoreItem xmlns:ds="http://schemas.openxmlformats.org/officeDocument/2006/customXml" ds:itemID="{057F143F-43C5-45F5-A431-3D7050833B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F69010-15ED-40D1-9F03-684CB2B10B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300</TotalTime>
  <Words>132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Fira Sans Medium</vt:lpstr>
      <vt:lpstr>Franklin Gothic Medium Cond</vt:lpstr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Marina Ilickovic</cp:lastModifiedBy>
  <cp:revision>28</cp:revision>
  <dcterms:created xsi:type="dcterms:W3CDTF">2022-06-06T14:22:01Z</dcterms:created>
  <dcterms:modified xsi:type="dcterms:W3CDTF">2024-09-25T17:10:37Z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2022-06-06T00:00:00Z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2022-06-06T00:00:00Z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2023-08-07T18:09:56Z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a963f506-7d8a-4718-a2b1-f852c1168c6d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Theme:5</vt:lpwstr>
  </property>
  <property fmtid="{D5CDD505-2E9C-101B-9397-08002B2CF9AE}" pid="15" name="ClassificationContentMarkingFooterText">
    <vt:lpwstr>VP Confidential</vt:lpwstr>
  </property>
</Properties>
</file>