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5149850"/>
  <p:notesSz cx="9144000" cy="5149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6453"/>
            <a:ext cx="7772400" cy="1081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003B44"/>
                </a:solidFill>
                <a:latin typeface="National 2 Cnd Medium"/>
                <a:cs typeface="National 2 Cnd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003B44"/>
                </a:solidFill>
                <a:latin typeface="National 2 Cnd Medium"/>
                <a:cs typeface="National 2 Cnd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003B44"/>
                </a:solidFill>
                <a:latin typeface="National 2 Cnd Medium"/>
                <a:cs typeface="National 2 Cnd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003B44"/>
                </a:solidFill>
                <a:latin typeface="National 2 Cnd Medium"/>
                <a:cs typeface="National 2 Cnd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274268" y="2884931"/>
            <a:ext cx="4527550" cy="1797050"/>
          </a:xfrm>
          <a:custGeom>
            <a:avLst/>
            <a:gdLst/>
            <a:ahLst/>
            <a:cxnLst/>
            <a:rect l="l" t="t" r="r" b="b"/>
            <a:pathLst>
              <a:path w="4527550" h="1797050">
                <a:moveTo>
                  <a:pt x="4527296" y="0"/>
                </a:moveTo>
                <a:lnTo>
                  <a:pt x="0" y="0"/>
                </a:lnTo>
                <a:lnTo>
                  <a:pt x="0" y="1682610"/>
                </a:lnTo>
                <a:lnTo>
                  <a:pt x="8981" y="1727103"/>
                </a:lnTo>
                <a:lnTo>
                  <a:pt x="33475" y="1763434"/>
                </a:lnTo>
                <a:lnTo>
                  <a:pt x="69806" y="1787928"/>
                </a:lnTo>
                <a:lnTo>
                  <a:pt x="114300" y="1796910"/>
                </a:lnTo>
                <a:lnTo>
                  <a:pt x="4412996" y="1796910"/>
                </a:lnTo>
                <a:lnTo>
                  <a:pt x="4457489" y="1787928"/>
                </a:lnTo>
                <a:lnTo>
                  <a:pt x="4493820" y="1763434"/>
                </a:lnTo>
                <a:lnTo>
                  <a:pt x="4518314" y="1727103"/>
                </a:lnTo>
                <a:lnTo>
                  <a:pt x="4527296" y="1682610"/>
                </a:lnTo>
                <a:lnTo>
                  <a:pt x="4527296" y="0"/>
                </a:lnTo>
                <a:close/>
              </a:path>
            </a:pathLst>
          </a:custGeom>
          <a:solidFill>
            <a:srgbClr val="FFCA1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274515" y="352088"/>
            <a:ext cx="4526800" cy="35875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4965" y="966106"/>
            <a:ext cx="2712085" cy="55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003B44"/>
                </a:solidFill>
                <a:latin typeface="National 2 Cnd Medium"/>
                <a:cs typeface="National 2 Cnd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4465"/>
            <a:ext cx="822960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0"/>
              <a:t>Top </a:t>
            </a:r>
            <a:r>
              <a:rPr dirty="0"/>
              <a:t>of</a:t>
            </a:r>
            <a:r>
              <a:rPr dirty="0" spc="-45"/>
              <a:t> </a:t>
            </a:r>
            <a:r>
              <a:rPr dirty="0" spc="-10"/>
              <a:t>Mindfulness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25503" y="1528052"/>
            <a:ext cx="3416300" cy="1950085"/>
          </a:xfrm>
          <a:prstGeom prst="rect">
            <a:avLst/>
          </a:prstGeom>
        </p:spPr>
        <p:txBody>
          <a:bodyPr wrap="square" lIns="0" tIns="1473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dirty="0" sz="1800">
                <a:solidFill>
                  <a:srgbClr val="003B44"/>
                </a:solidFill>
                <a:latin typeface="National 2 Cnd Medium"/>
                <a:cs typeface="National 2 Cnd Medium"/>
              </a:rPr>
              <a:t>Ready</a:t>
            </a:r>
            <a:r>
              <a:rPr dirty="0" sz="1800" spc="65">
                <a:solidFill>
                  <a:srgbClr val="003B44"/>
                </a:solidFill>
                <a:latin typeface="National 2 Cnd Medium"/>
                <a:cs typeface="National 2 Cnd Medium"/>
              </a:rPr>
              <a:t> </a:t>
            </a:r>
            <a:r>
              <a:rPr dirty="0" sz="1800">
                <a:solidFill>
                  <a:srgbClr val="003B44"/>
                </a:solidFill>
                <a:latin typeface="National 2 Cnd Medium"/>
                <a:cs typeface="National 2 Cnd Medium"/>
              </a:rPr>
              <a:t>to</a:t>
            </a:r>
            <a:r>
              <a:rPr dirty="0" sz="1800" spc="65">
                <a:solidFill>
                  <a:srgbClr val="003B44"/>
                </a:solidFill>
                <a:latin typeface="National 2 Cnd Medium"/>
                <a:cs typeface="National 2 Cnd Medium"/>
              </a:rPr>
              <a:t> </a:t>
            </a:r>
            <a:r>
              <a:rPr dirty="0" sz="1800">
                <a:solidFill>
                  <a:srgbClr val="003B44"/>
                </a:solidFill>
                <a:latin typeface="National 2 Cnd Medium"/>
                <a:cs typeface="National 2 Cnd Medium"/>
              </a:rPr>
              <a:t>manage</a:t>
            </a:r>
            <a:r>
              <a:rPr dirty="0" sz="1800" spc="65">
                <a:solidFill>
                  <a:srgbClr val="003B44"/>
                </a:solidFill>
                <a:latin typeface="National 2 Cnd Medium"/>
                <a:cs typeface="National 2 Cnd Medium"/>
              </a:rPr>
              <a:t> </a:t>
            </a:r>
            <a:r>
              <a:rPr dirty="0" sz="1800">
                <a:solidFill>
                  <a:srgbClr val="003B44"/>
                </a:solidFill>
                <a:latin typeface="National 2 Cnd Medium"/>
                <a:cs typeface="National 2 Cnd Medium"/>
              </a:rPr>
              <a:t>your</a:t>
            </a:r>
            <a:r>
              <a:rPr dirty="0" sz="1800" spc="65">
                <a:solidFill>
                  <a:srgbClr val="003B44"/>
                </a:solidFill>
                <a:latin typeface="National 2 Cnd Medium"/>
                <a:cs typeface="National 2 Cnd Medium"/>
              </a:rPr>
              <a:t> </a:t>
            </a:r>
            <a:r>
              <a:rPr dirty="0" sz="1800" spc="-10">
                <a:solidFill>
                  <a:srgbClr val="003B44"/>
                </a:solidFill>
                <a:latin typeface="National 2 Cnd Medium"/>
                <a:cs typeface="National 2 Cnd Medium"/>
              </a:rPr>
              <a:t>stress?</a:t>
            </a:r>
            <a:endParaRPr sz="1800">
              <a:latin typeface="National 2 Cnd Medium"/>
              <a:cs typeface="National 2 Cnd Medium"/>
            </a:endParaRPr>
          </a:p>
          <a:p>
            <a:pPr marL="12700" marR="180975">
              <a:lnSpc>
                <a:spcPct val="143900"/>
              </a:lnSpc>
              <a:spcBef>
                <a:spcPts val="75"/>
              </a:spcBef>
            </a:pP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Breathe</a:t>
            </a:r>
            <a:r>
              <a:rPr dirty="0" sz="1100" spc="2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deeply,</a:t>
            </a:r>
            <a:r>
              <a:rPr dirty="0" sz="1100" spc="2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slow</a:t>
            </a:r>
            <a:r>
              <a:rPr dirty="0" sz="1100" spc="2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down</a:t>
            </a:r>
            <a:r>
              <a:rPr dirty="0" sz="1100" spc="2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and</a:t>
            </a:r>
            <a:r>
              <a:rPr dirty="0" sz="1100" spc="2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be</a:t>
            </a:r>
            <a:r>
              <a:rPr dirty="0" sz="1100" spc="2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present</a:t>
            </a:r>
            <a:r>
              <a:rPr dirty="0" sz="1100" spc="2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 spc="-25">
                <a:solidFill>
                  <a:srgbClr val="333333"/>
                </a:solidFill>
                <a:latin typeface="Inter"/>
                <a:cs typeface="Inter"/>
              </a:rPr>
              <a:t>in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the</a:t>
            </a:r>
            <a:r>
              <a:rPr dirty="0" sz="1100" spc="4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moment.</a:t>
            </a:r>
            <a:r>
              <a:rPr dirty="0" sz="1100" spc="5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In</a:t>
            </a:r>
            <a:r>
              <a:rPr dirty="0" sz="1100" spc="5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this</a:t>
            </a:r>
            <a:r>
              <a:rPr dirty="0" sz="1100" spc="5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challenge,</a:t>
            </a:r>
            <a:r>
              <a:rPr dirty="0" sz="1100" spc="5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you’ll</a:t>
            </a:r>
            <a:r>
              <a:rPr dirty="0" sz="1100" spc="5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learn</a:t>
            </a:r>
            <a:r>
              <a:rPr dirty="0" sz="1100" spc="5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 spc="-10">
                <a:solidFill>
                  <a:srgbClr val="333333"/>
                </a:solidFill>
                <a:latin typeface="Inter"/>
                <a:cs typeface="Inter"/>
              </a:rPr>
              <a:t>about</a:t>
            </a:r>
            <a:endParaRPr sz="1100">
              <a:latin typeface="Inter"/>
              <a:cs typeface="Inter"/>
            </a:endParaRPr>
          </a:p>
          <a:p>
            <a:pPr marL="12700" marR="5080">
              <a:lnSpc>
                <a:spcPct val="143900"/>
              </a:lnSpc>
            </a:pP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mindfulness</a:t>
            </a:r>
            <a:r>
              <a:rPr dirty="0" sz="1100" spc="2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and</a:t>
            </a:r>
            <a:r>
              <a:rPr dirty="0" sz="1100" spc="2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how</a:t>
            </a:r>
            <a:r>
              <a:rPr dirty="0" sz="1100" spc="2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to</a:t>
            </a:r>
            <a:r>
              <a:rPr dirty="0" sz="1100" spc="2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practise</a:t>
            </a:r>
            <a:r>
              <a:rPr dirty="0" sz="1100" spc="2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it</a:t>
            </a:r>
            <a:r>
              <a:rPr dirty="0" sz="1100" spc="2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every</a:t>
            </a:r>
            <a:r>
              <a:rPr dirty="0" sz="1100" spc="2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day.</a:t>
            </a:r>
            <a:r>
              <a:rPr dirty="0" sz="1100" spc="2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 spc="-25">
                <a:solidFill>
                  <a:srgbClr val="333333"/>
                </a:solidFill>
                <a:latin typeface="Inter"/>
                <a:cs typeface="Inter"/>
              </a:rPr>
              <a:t>Set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your</a:t>
            </a:r>
            <a:r>
              <a:rPr dirty="0" sz="1100" spc="3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personal</a:t>
            </a:r>
            <a:r>
              <a:rPr dirty="0" sz="1100" spc="4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goal,</a:t>
            </a:r>
            <a:r>
              <a:rPr dirty="0" sz="1100" spc="4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track</a:t>
            </a:r>
            <a:r>
              <a:rPr dirty="0" sz="1100" spc="4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your</a:t>
            </a:r>
            <a:r>
              <a:rPr dirty="0" sz="1100" spc="4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mindful</a:t>
            </a:r>
            <a:r>
              <a:rPr dirty="0" sz="1100" spc="3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 spc="-10">
                <a:solidFill>
                  <a:srgbClr val="333333"/>
                </a:solidFill>
                <a:latin typeface="Inter"/>
                <a:cs typeface="Inter"/>
              </a:rPr>
              <a:t>minutes,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restore</a:t>
            </a:r>
            <a:r>
              <a:rPr dirty="0" sz="1100" spc="2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composure</a:t>
            </a:r>
            <a:r>
              <a:rPr dirty="0" sz="1100" spc="2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to</a:t>
            </a:r>
            <a:r>
              <a:rPr dirty="0" sz="1100" spc="3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your</a:t>
            </a:r>
            <a:r>
              <a:rPr dirty="0" sz="1100" spc="2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life</a:t>
            </a:r>
            <a:r>
              <a:rPr dirty="0" sz="1100" spc="3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–</a:t>
            </a:r>
            <a:r>
              <a:rPr dirty="0" sz="1100" spc="2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and</a:t>
            </a:r>
            <a:r>
              <a:rPr dirty="0" sz="1100" spc="3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>
                <a:solidFill>
                  <a:srgbClr val="333333"/>
                </a:solidFill>
                <a:latin typeface="Inter"/>
                <a:cs typeface="Inter"/>
              </a:rPr>
              <a:t>earn</a:t>
            </a:r>
            <a:r>
              <a:rPr dirty="0" sz="1100" spc="2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100" spc="-10">
                <a:solidFill>
                  <a:srgbClr val="333333"/>
                </a:solidFill>
                <a:latin typeface="Inter"/>
                <a:cs typeface="Inter"/>
              </a:rPr>
              <a:t>rewards.</a:t>
            </a:r>
            <a:endParaRPr sz="1100">
              <a:latin typeface="Inter"/>
              <a:cs typeface="Inter"/>
            </a:endParaRPr>
          </a:p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dirty="0" sz="1100" b="1">
                <a:solidFill>
                  <a:srgbClr val="EC5400"/>
                </a:solidFill>
                <a:latin typeface="Inter"/>
                <a:cs typeface="Inter"/>
              </a:rPr>
              <a:t>Registration</a:t>
            </a:r>
            <a:r>
              <a:rPr dirty="0" sz="1100" spc="25" b="1">
                <a:solidFill>
                  <a:srgbClr val="EC5400"/>
                </a:solidFill>
                <a:latin typeface="Inter"/>
                <a:cs typeface="Inter"/>
              </a:rPr>
              <a:t> </a:t>
            </a:r>
            <a:r>
              <a:rPr dirty="0" sz="1100" b="1">
                <a:solidFill>
                  <a:srgbClr val="EC5400"/>
                </a:solidFill>
                <a:latin typeface="Inter"/>
                <a:cs typeface="Inter"/>
              </a:rPr>
              <a:t>opens:</a:t>
            </a:r>
            <a:r>
              <a:rPr dirty="0" sz="1100" spc="25" b="1">
                <a:solidFill>
                  <a:srgbClr val="EC5400"/>
                </a:solidFill>
                <a:latin typeface="Inter"/>
                <a:cs typeface="Inter"/>
              </a:rPr>
              <a:t> </a:t>
            </a:r>
            <a:r>
              <a:rPr dirty="0" sz="1100" b="1">
                <a:solidFill>
                  <a:srgbClr val="EC5400"/>
                </a:solidFill>
                <a:latin typeface="Inter"/>
                <a:cs typeface="Inter"/>
              </a:rPr>
              <a:t>XX</a:t>
            </a:r>
            <a:r>
              <a:rPr dirty="0" sz="1100" spc="30" b="1">
                <a:solidFill>
                  <a:srgbClr val="EC5400"/>
                </a:solidFill>
                <a:latin typeface="Inter"/>
                <a:cs typeface="Inter"/>
              </a:rPr>
              <a:t> </a:t>
            </a:r>
            <a:r>
              <a:rPr dirty="0" sz="1100" spc="-20" b="1">
                <a:solidFill>
                  <a:srgbClr val="EC5400"/>
                </a:solidFill>
                <a:latin typeface="Inter"/>
                <a:cs typeface="Inter"/>
              </a:rPr>
              <a:t>Month</a:t>
            </a:r>
            <a:endParaRPr sz="1100">
              <a:latin typeface="Inter"/>
              <a:cs typeface="Inter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99869" y="3723071"/>
            <a:ext cx="2378710" cy="673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4900"/>
              </a:lnSpc>
              <a:spcBef>
                <a:spcPts val="100"/>
              </a:spcBef>
            </a:pPr>
            <a:r>
              <a:rPr dirty="0" sz="1050" spc="-25">
                <a:solidFill>
                  <a:srgbClr val="333333"/>
                </a:solidFill>
                <a:latin typeface="Inter"/>
                <a:cs typeface="Inter"/>
              </a:rPr>
              <a:t>Sign</a:t>
            </a:r>
            <a:r>
              <a:rPr dirty="0" sz="1050" spc="-5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050">
                <a:solidFill>
                  <a:srgbClr val="333333"/>
                </a:solidFill>
                <a:latin typeface="Inter"/>
                <a:cs typeface="Inter"/>
              </a:rPr>
              <a:t>in</a:t>
            </a:r>
            <a:r>
              <a:rPr dirty="0" sz="1050" spc="-6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050">
                <a:solidFill>
                  <a:srgbClr val="333333"/>
                </a:solidFill>
                <a:latin typeface="Inter"/>
                <a:cs typeface="Inter"/>
              </a:rPr>
              <a:t>at</a:t>
            </a:r>
            <a:r>
              <a:rPr dirty="0" sz="1050" spc="-5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050" spc="-10" b="1">
                <a:solidFill>
                  <a:srgbClr val="EC5400"/>
                </a:solidFill>
                <a:latin typeface="Inter"/>
                <a:cs typeface="Inter"/>
              </a:rPr>
              <a:t>app.personifyhealth.com </a:t>
            </a:r>
            <a:r>
              <a:rPr dirty="0" sz="1050" spc="-20">
                <a:solidFill>
                  <a:srgbClr val="333333"/>
                </a:solidFill>
                <a:latin typeface="Inter"/>
                <a:cs typeface="Inter"/>
              </a:rPr>
              <a:t>and</a:t>
            </a:r>
            <a:r>
              <a:rPr dirty="0" sz="1050" spc="-5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050" spc="-10">
                <a:solidFill>
                  <a:srgbClr val="333333"/>
                </a:solidFill>
                <a:latin typeface="Inter"/>
                <a:cs typeface="Inter"/>
              </a:rPr>
              <a:t>go</a:t>
            </a:r>
            <a:r>
              <a:rPr dirty="0" sz="1050" spc="-4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050" spc="-20">
                <a:solidFill>
                  <a:srgbClr val="333333"/>
                </a:solidFill>
                <a:latin typeface="Inter"/>
                <a:cs typeface="Inter"/>
              </a:rPr>
              <a:t>to</a:t>
            </a:r>
            <a:r>
              <a:rPr dirty="0" sz="1050" spc="-5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050" spc="-25" b="1">
                <a:solidFill>
                  <a:srgbClr val="333333"/>
                </a:solidFill>
                <a:latin typeface="Inter"/>
                <a:cs typeface="Inter"/>
              </a:rPr>
              <a:t>Social</a:t>
            </a:r>
            <a:r>
              <a:rPr dirty="0" sz="1050" spc="5" b="1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050">
                <a:solidFill>
                  <a:srgbClr val="333333"/>
                </a:solidFill>
                <a:latin typeface="Inter"/>
                <a:cs typeface="Inter"/>
              </a:rPr>
              <a:t>&gt;</a:t>
            </a:r>
            <a:r>
              <a:rPr dirty="0" sz="1050" spc="-5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050" spc="-30" b="1">
                <a:solidFill>
                  <a:srgbClr val="333333"/>
                </a:solidFill>
                <a:latin typeface="Inter"/>
                <a:cs typeface="Inter"/>
              </a:rPr>
              <a:t>Challenges</a:t>
            </a:r>
            <a:r>
              <a:rPr dirty="0" sz="1050" spc="-30">
                <a:solidFill>
                  <a:srgbClr val="333333"/>
                </a:solidFill>
                <a:latin typeface="Inter"/>
                <a:cs typeface="Inter"/>
              </a:rPr>
              <a:t>,</a:t>
            </a:r>
            <a:r>
              <a:rPr dirty="0" sz="1050" spc="-4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050">
                <a:solidFill>
                  <a:srgbClr val="333333"/>
                </a:solidFill>
                <a:latin typeface="Inter"/>
                <a:cs typeface="Inter"/>
              </a:rPr>
              <a:t>or</a:t>
            </a:r>
            <a:r>
              <a:rPr dirty="0" sz="1050" spc="-4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050" spc="-20">
                <a:solidFill>
                  <a:srgbClr val="333333"/>
                </a:solidFill>
                <a:latin typeface="Inter"/>
                <a:cs typeface="Inter"/>
              </a:rPr>
              <a:t>scan the</a:t>
            </a:r>
            <a:r>
              <a:rPr dirty="0" sz="1050" spc="-5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050" spc="-35">
                <a:solidFill>
                  <a:srgbClr val="333333"/>
                </a:solidFill>
                <a:latin typeface="Inter"/>
                <a:cs typeface="Inter"/>
              </a:rPr>
              <a:t>QR</a:t>
            </a:r>
            <a:r>
              <a:rPr dirty="0" sz="1050" spc="-4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050" spc="-35">
                <a:solidFill>
                  <a:srgbClr val="333333"/>
                </a:solidFill>
                <a:latin typeface="Inter"/>
                <a:cs typeface="Inter"/>
              </a:rPr>
              <a:t>code</a:t>
            </a:r>
            <a:r>
              <a:rPr dirty="0" sz="1050" spc="-4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050" spc="-10">
                <a:solidFill>
                  <a:srgbClr val="333333"/>
                </a:solidFill>
                <a:latin typeface="Inter"/>
                <a:cs typeface="Inter"/>
              </a:rPr>
              <a:t>to</a:t>
            </a:r>
            <a:r>
              <a:rPr dirty="0" sz="1050" spc="-4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050" spc="-35">
                <a:solidFill>
                  <a:srgbClr val="333333"/>
                </a:solidFill>
                <a:latin typeface="Inter"/>
                <a:cs typeface="Inter"/>
              </a:rPr>
              <a:t>open</a:t>
            </a:r>
            <a:r>
              <a:rPr dirty="0" sz="1050" spc="-4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050">
                <a:solidFill>
                  <a:srgbClr val="333333"/>
                </a:solidFill>
                <a:latin typeface="Inter"/>
                <a:cs typeface="Inter"/>
              </a:rPr>
              <a:t>in</a:t>
            </a:r>
            <a:r>
              <a:rPr dirty="0" sz="1050" spc="-40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050" spc="-20">
                <a:solidFill>
                  <a:srgbClr val="333333"/>
                </a:solidFill>
                <a:latin typeface="Inter"/>
                <a:cs typeface="Inter"/>
              </a:rPr>
              <a:t>the</a:t>
            </a:r>
            <a:r>
              <a:rPr dirty="0" sz="1050" spc="-45">
                <a:solidFill>
                  <a:srgbClr val="333333"/>
                </a:solidFill>
                <a:latin typeface="Inter"/>
                <a:cs typeface="Inter"/>
              </a:rPr>
              <a:t> </a:t>
            </a:r>
            <a:r>
              <a:rPr dirty="0" sz="1050" spc="-20">
                <a:solidFill>
                  <a:srgbClr val="333333"/>
                </a:solidFill>
                <a:latin typeface="Inter"/>
                <a:cs typeface="Inter"/>
              </a:rPr>
              <a:t>app.</a:t>
            </a:r>
            <a:endParaRPr sz="1050">
              <a:latin typeface="Inter"/>
              <a:cs typeface="Inter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8446" y="3774064"/>
            <a:ext cx="642250" cy="642130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5139799" y="4158614"/>
            <a:ext cx="2799080" cy="3365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50">
                <a:solidFill>
                  <a:srgbClr val="003B44"/>
                </a:solidFill>
                <a:latin typeface="National 2 Cnd Medium"/>
                <a:cs typeface="National 2 Cnd Medium"/>
              </a:rPr>
              <a:t>The</a:t>
            </a:r>
            <a:r>
              <a:rPr dirty="0" sz="2050" spc="-5">
                <a:solidFill>
                  <a:srgbClr val="003B44"/>
                </a:solidFill>
                <a:latin typeface="National 2 Cnd Medium"/>
                <a:cs typeface="National 2 Cnd Medium"/>
              </a:rPr>
              <a:t> </a:t>
            </a:r>
            <a:r>
              <a:rPr dirty="0" sz="2050">
                <a:solidFill>
                  <a:srgbClr val="003B44"/>
                </a:solidFill>
                <a:latin typeface="National 2 Cnd Medium"/>
                <a:cs typeface="National 2 Cnd Medium"/>
              </a:rPr>
              <a:t>challenge</a:t>
            </a:r>
            <a:r>
              <a:rPr dirty="0" sz="2050" spc="5">
                <a:solidFill>
                  <a:srgbClr val="003B44"/>
                </a:solidFill>
                <a:latin typeface="National 2 Cnd Medium"/>
                <a:cs typeface="National 2 Cnd Medium"/>
              </a:rPr>
              <a:t> </a:t>
            </a:r>
            <a:r>
              <a:rPr dirty="0" sz="2050">
                <a:solidFill>
                  <a:srgbClr val="003B44"/>
                </a:solidFill>
                <a:latin typeface="National 2 Cnd Medium"/>
                <a:cs typeface="National 2 Cnd Medium"/>
              </a:rPr>
              <a:t>runs:</a:t>
            </a:r>
            <a:r>
              <a:rPr dirty="0" sz="2050" spc="5">
                <a:solidFill>
                  <a:srgbClr val="003B44"/>
                </a:solidFill>
                <a:latin typeface="National 2 Cnd Medium"/>
                <a:cs typeface="National 2 Cnd Medium"/>
              </a:rPr>
              <a:t> </a:t>
            </a:r>
            <a:r>
              <a:rPr dirty="0" sz="2050" spc="-70">
                <a:solidFill>
                  <a:srgbClr val="003B44"/>
                </a:solidFill>
                <a:latin typeface="National 2 Cnd Medium"/>
                <a:cs typeface="National 2 Cnd Medium"/>
              </a:rPr>
              <a:t>XX-</a:t>
            </a:r>
            <a:r>
              <a:rPr dirty="0" sz="2050">
                <a:solidFill>
                  <a:srgbClr val="003B44"/>
                </a:solidFill>
                <a:latin typeface="National 2 Cnd Medium"/>
                <a:cs typeface="National 2 Cnd Medium"/>
              </a:rPr>
              <a:t>XX</a:t>
            </a:r>
            <a:r>
              <a:rPr dirty="0" sz="2050" spc="5">
                <a:solidFill>
                  <a:srgbClr val="003B44"/>
                </a:solidFill>
                <a:latin typeface="National 2 Cnd Medium"/>
                <a:cs typeface="National 2 Cnd Medium"/>
              </a:rPr>
              <a:t> </a:t>
            </a:r>
            <a:r>
              <a:rPr dirty="0" sz="2050" spc="-10">
                <a:solidFill>
                  <a:srgbClr val="003B44"/>
                </a:solidFill>
                <a:latin typeface="National 2 Cnd Medium"/>
                <a:cs typeface="National 2 Cnd Medium"/>
              </a:rPr>
              <a:t>Month</a:t>
            </a:r>
            <a:endParaRPr sz="2050">
              <a:latin typeface="National 2 Cnd Medium"/>
              <a:cs typeface="National 2 Cnd Medium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692971" y="333806"/>
            <a:ext cx="1232535" cy="347980"/>
          </a:xfrm>
          <a:prstGeom prst="rect">
            <a:avLst/>
          </a:prstGeom>
          <a:solidFill>
            <a:srgbClr val="DBDAD7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0"/>
              </a:spcBef>
            </a:pPr>
            <a:endParaRPr sz="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400" spc="-10">
                <a:solidFill>
                  <a:srgbClr val="231F20"/>
                </a:solidFill>
                <a:latin typeface="Whitney-Medium"/>
                <a:cs typeface="Whitney-Medium"/>
              </a:rPr>
              <a:t>CLIENT</a:t>
            </a:r>
            <a:r>
              <a:rPr dirty="0" sz="400" spc="25">
                <a:solidFill>
                  <a:srgbClr val="231F20"/>
                </a:solidFill>
                <a:latin typeface="Whitney-Medium"/>
                <a:cs typeface="Whitney-Medium"/>
              </a:rPr>
              <a:t> </a:t>
            </a:r>
            <a:r>
              <a:rPr dirty="0" sz="400" spc="-20">
                <a:solidFill>
                  <a:srgbClr val="231F20"/>
                </a:solidFill>
                <a:latin typeface="Whitney-Medium"/>
                <a:cs typeface="Whitney-Medium"/>
              </a:rPr>
              <a:t>LOGO</a:t>
            </a:r>
            <a:endParaRPr sz="400">
              <a:latin typeface="Whitney-Medium"/>
              <a:cs typeface="Whitney-Medium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0918" y="4860208"/>
            <a:ext cx="882916" cy="73596"/>
          </a:xfrm>
          <a:prstGeom prst="rect">
            <a:avLst/>
          </a:prstGeom>
        </p:spPr>
      </p:pic>
      <p:sp>
        <p:nvSpPr>
          <p:cNvPr id="9" name="object 9" descr=""/>
          <p:cNvSpPr/>
          <p:nvPr/>
        </p:nvSpPr>
        <p:spPr>
          <a:xfrm>
            <a:off x="1538811" y="4855851"/>
            <a:ext cx="174625" cy="57150"/>
          </a:xfrm>
          <a:custGeom>
            <a:avLst/>
            <a:gdLst/>
            <a:ahLst/>
            <a:cxnLst/>
            <a:rect l="l" t="t" r="r" b="b"/>
            <a:pathLst>
              <a:path w="174625" h="57150">
                <a:moveTo>
                  <a:pt x="23304" y="0"/>
                </a:moveTo>
                <a:lnTo>
                  <a:pt x="15214" y="0"/>
                </a:lnTo>
                <a:lnTo>
                  <a:pt x="11760" y="1130"/>
                </a:lnTo>
                <a:lnTo>
                  <a:pt x="6007" y="5613"/>
                </a:lnTo>
                <a:lnTo>
                  <a:pt x="3810" y="8864"/>
                </a:lnTo>
                <a:lnTo>
                  <a:pt x="762" y="17360"/>
                </a:lnTo>
                <a:lnTo>
                  <a:pt x="0" y="22479"/>
                </a:lnTo>
                <a:lnTo>
                  <a:pt x="0" y="34493"/>
                </a:lnTo>
                <a:lnTo>
                  <a:pt x="15189" y="56934"/>
                </a:lnTo>
                <a:lnTo>
                  <a:pt x="23342" y="56934"/>
                </a:lnTo>
                <a:lnTo>
                  <a:pt x="26809" y="55816"/>
                </a:lnTo>
                <a:lnTo>
                  <a:pt x="32550" y="51371"/>
                </a:lnTo>
                <a:lnTo>
                  <a:pt x="32815" y="50977"/>
                </a:lnTo>
                <a:lnTo>
                  <a:pt x="16573" y="50977"/>
                </a:lnTo>
                <a:lnTo>
                  <a:pt x="14274" y="50114"/>
                </a:lnTo>
                <a:lnTo>
                  <a:pt x="10477" y="46609"/>
                </a:lnTo>
                <a:lnTo>
                  <a:pt x="9017" y="44056"/>
                </a:lnTo>
                <a:lnTo>
                  <a:pt x="6997" y="37350"/>
                </a:lnTo>
                <a:lnTo>
                  <a:pt x="6489" y="33274"/>
                </a:lnTo>
                <a:lnTo>
                  <a:pt x="6489" y="21272"/>
                </a:lnTo>
                <a:lnTo>
                  <a:pt x="7620" y="15697"/>
                </a:lnTo>
                <a:lnTo>
                  <a:pt x="12128" y="7823"/>
                </a:lnTo>
                <a:lnTo>
                  <a:pt x="15252" y="5842"/>
                </a:lnTo>
                <a:lnTo>
                  <a:pt x="32667" y="5842"/>
                </a:lnTo>
                <a:lnTo>
                  <a:pt x="32512" y="5613"/>
                </a:lnTo>
                <a:lnTo>
                  <a:pt x="26758" y="1130"/>
                </a:lnTo>
                <a:lnTo>
                  <a:pt x="23304" y="0"/>
                </a:lnTo>
                <a:close/>
              </a:path>
              <a:path w="174625" h="57150">
                <a:moveTo>
                  <a:pt x="32667" y="5842"/>
                </a:moveTo>
                <a:lnTo>
                  <a:pt x="21932" y="5842"/>
                </a:lnTo>
                <a:lnTo>
                  <a:pt x="24218" y="6731"/>
                </a:lnTo>
                <a:lnTo>
                  <a:pt x="28028" y="10261"/>
                </a:lnTo>
                <a:lnTo>
                  <a:pt x="29489" y="12839"/>
                </a:lnTo>
                <a:lnTo>
                  <a:pt x="31521" y="19583"/>
                </a:lnTo>
                <a:lnTo>
                  <a:pt x="32029" y="23672"/>
                </a:lnTo>
                <a:lnTo>
                  <a:pt x="32029" y="35687"/>
                </a:lnTo>
                <a:lnTo>
                  <a:pt x="30911" y="41236"/>
                </a:lnTo>
                <a:lnTo>
                  <a:pt x="26441" y="49034"/>
                </a:lnTo>
                <a:lnTo>
                  <a:pt x="23304" y="50977"/>
                </a:lnTo>
                <a:lnTo>
                  <a:pt x="32815" y="50977"/>
                </a:lnTo>
                <a:lnTo>
                  <a:pt x="34734" y="48133"/>
                </a:lnTo>
                <a:lnTo>
                  <a:pt x="37769" y="39636"/>
                </a:lnTo>
                <a:lnTo>
                  <a:pt x="38531" y="34493"/>
                </a:lnTo>
                <a:lnTo>
                  <a:pt x="38531" y="22479"/>
                </a:lnTo>
                <a:lnTo>
                  <a:pt x="37769" y="17360"/>
                </a:lnTo>
                <a:lnTo>
                  <a:pt x="34721" y="8864"/>
                </a:lnTo>
                <a:lnTo>
                  <a:pt x="32667" y="5842"/>
                </a:lnTo>
                <a:close/>
              </a:path>
              <a:path w="174625" h="57150">
                <a:moveTo>
                  <a:pt x="80746" y="762"/>
                </a:moveTo>
                <a:lnTo>
                  <a:pt x="45237" y="762"/>
                </a:lnTo>
                <a:lnTo>
                  <a:pt x="45237" y="6718"/>
                </a:lnTo>
                <a:lnTo>
                  <a:pt x="73812" y="6718"/>
                </a:lnTo>
                <a:lnTo>
                  <a:pt x="73812" y="7150"/>
                </a:lnTo>
                <a:lnTo>
                  <a:pt x="49022" y="56172"/>
                </a:lnTo>
                <a:lnTo>
                  <a:pt x="56057" y="56172"/>
                </a:lnTo>
                <a:lnTo>
                  <a:pt x="80689" y="7150"/>
                </a:lnTo>
                <a:lnTo>
                  <a:pt x="80746" y="762"/>
                </a:lnTo>
                <a:close/>
              </a:path>
              <a:path w="174625" h="57150">
                <a:moveTo>
                  <a:pt x="121576" y="5842"/>
                </a:moveTo>
                <a:lnTo>
                  <a:pt x="109905" y="5842"/>
                </a:lnTo>
                <a:lnTo>
                  <a:pt x="111941" y="6286"/>
                </a:lnTo>
                <a:lnTo>
                  <a:pt x="111814" y="6286"/>
                </a:lnTo>
                <a:lnTo>
                  <a:pt x="118443" y="17411"/>
                </a:lnTo>
                <a:lnTo>
                  <a:pt x="118173" y="18681"/>
                </a:lnTo>
                <a:lnTo>
                  <a:pt x="116827" y="21767"/>
                </a:lnTo>
                <a:lnTo>
                  <a:pt x="115874" y="23279"/>
                </a:lnTo>
                <a:lnTo>
                  <a:pt x="115785" y="23418"/>
                </a:lnTo>
                <a:lnTo>
                  <a:pt x="113017" y="26898"/>
                </a:lnTo>
                <a:lnTo>
                  <a:pt x="111252" y="28943"/>
                </a:lnTo>
                <a:lnTo>
                  <a:pt x="90805" y="51308"/>
                </a:lnTo>
                <a:lnTo>
                  <a:pt x="90805" y="56172"/>
                </a:lnTo>
                <a:lnTo>
                  <a:pt x="125768" y="56172"/>
                </a:lnTo>
                <a:lnTo>
                  <a:pt x="125768" y="50228"/>
                </a:lnTo>
                <a:lnTo>
                  <a:pt x="100012" y="50228"/>
                </a:lnTo>
                <a:lnTo>
                  <a:pt x="100012" y="49796"/>
                </a:lnTo>
                <a:lnTo>
                  <a:pt x="124434" y="19405"/>
                </a:lnTo>
                <a:lnTo>
                  <a:pt x="124790" y="17411"/>
                </a:lnTo>
                <a:lnTo>
                  <a:pt x="124790" y="12522"/>
                </a:lnTo>
                <a:lnTo>
                  <a:pt x="124166" y="10248"/>
                </a:lnTo>
                <a:lnTo>
                  <a:pt x="124079" y="9931"/>
                </a:lnTo>
                <a:lnTo>
                  <a:pt x="121576" y="5842"/>
                </a:lnTo>
                <a:close/>
              </a:path>
              <a:path w="174625" h="57150">
                <a:moveTo>
                  <a:pt x="111366" y="0"/>
                </a:moveTo>
                <a:lnTo>
                  <a:pt x="104902" y="0"/>
                </a:lnTo>
                <a:lnTo>
                  <a:pt x="101981" y="685"/>
                </a:lnTo>
                <a:lnTo>
                  <a:pt x="96812" y="3429"/>
                </a:lnTo>
                <a:lnTo>
                  <a:pt x="94767" y="5346"/>
                </a:lnTo>
                <a:lnTo>
                  <a:pt x="91770" y="10248"/>
                </a:lnTo>
                <a:lnTo>
                  <a:pt x="91020" y="13093"/>
                </a:lnTo>
                <a:lnTo>
                  <a:pt x="91020" y="16344"/>
                </a:lnTo>
                <a:lnTo>
                  <a:pt x="97409" y="16344"/>
                </a:lnTo>
                <a:lnTo>
                  <a:pt x="97409" y="14236"/>
                </a:lnTo>
                <a:lnTo>
                  <a:pt x="97811" y="12522"/>
                </a:lnTo>
                <a:lnTo>
                  <a:pt x="105778" y="5842"/>
                </a:lnTo>
                <a:lnTo>
                  <a:pt x="121576" y="5842"/>
                </a:lnTo>
                <a:lnTo>
                  <a:pt x="121273" y="5346"/>
                </a:lnTo>
                <a:lnTo>
                  <a:pt x="119265" y="3429"/>
                </a:lnTo>
                <a:lnTo>
                  <a:pt x="114249" y="685"/>
                </a:lnTo>
                <a:lnTo>
                  <a:pt x="111366" y="0"/>
                </a:lnTo>
                <a:close/>
              </a:path>
              <a:path w="174625" h="57150">
                <a:moveTo>
                  <a:pt x="162788" y="762"/>
                </a:moveTo>
                <a:lnTo>
                  <a:pt x="160515" y="762"/>
                </a:lnTo>
                <a:lnTo>
                  <a:pt x="160515" y="56172"/>
                </a:lnTo>
                <a:lnTo>
                  <a:pt x="166903" y="56172"/>
                </a:lnTo>
                <a:lnTo>
                  <a:pt x="166903" y="9309"/>
                </a:lnTo>
                <a:lnTo>
                  <a:pt x="162788" y="9309"/>
                </a:lnTo>
                <a:lnTo>
                  <a:pt x="162788" y="762"/>
                </a:lnTo>
                <a:close/>
              </a:path>
              <a:path w="174625" h="57150">
                <a:moveTo>
                  <a:pt x="160515" y="762"/>
                </a:moveTo>
                <a:lnTo>
                  <a:pt x="158775" y="762"/>
                </a:lnTo>
                <a:lnTo>
                  <a:pt x="134429" y="39293"/>
                </a:lnTo>
                <a:lnTo>
                  <a:pt x="134429" y="44818"/>
                </a:lnTo>
                <a:lnTo>
                  <a:pt x="160515" y="44818"/>
                </a:lnTo>
                <a:lnTo>
                  <a:pt x="160515" y="38862"/>
                </a:lnTo>
                <a:lnTo>
                  <a:pt x="141681" y="38862"/>
                </a:lnTo>
                <a:lnTo>
                  <a:pt x="141681" y="38430"/>
                </a:lnTo>
                <a:lnTo>
                  <a:pt x="160083" y="9309"/>
                </a:lnTo>
                <a:lnTo>
                  <a:pt x="160515" y="9309"/>
                </a:lnTo>
                <a:lnTo>
                  <a:pt x="160515" y="762"/>
                </a:lnTo>
                <a:close/>
              </a:path>
              <a:path w="174625" h="57150">
                <a:moveTo>
                  <a:pt x="174472" y="38862"/>
                </a:moveTo>
                <a:lnTo>
                  <a:pt x="166903" y="38862"/>
                </a:lnTo>
                <a:lnTo>
                  <a:pt x="166903" y="44818"/>
                </a:lnTo>
                <a:lnTo>
                  <a:pt x="174472" y="44818"/>
                </a:lnTo>
                <a:lnTo>
                  <a:pt x="174472" y="38862"/>
                </a:lnTo>
                <a:close/>
              </a:path>
              <a:path w="174625" h="57150">
                <a:moveTo>
                  <a:pt x="166903" y="762"/>
                </a:moveTo>
                <a:lnTo>
                  <a:pt x="162788" y="762"/>
                </a:lnTo>
                <a:lnTo>
                  <a:pt x="162788" y="9309"/>
                </a:lnTo>
                <a:lnTo>
                  <a:pt x="166903" y="9309"/>
                </a:lnTo>
                <a:lnTo>
                  <a:pt x="166903" y="762"/>
                </a:lnTo>
                <a:close/>
              </a:path>
            </a:pathLst>
          </a:custGeom>
          <a:solidFill>
            <a:srgbClr val="82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349180" y="367262"/>
            <a:ext cx="1212850" cy="291465"/>
          </a:xfrm>
          <a:custGeom>
            <a:avLst/>
            <a:gdLst/>
            <a:ahLst/>
            <a:cxnLst/>
            <a:rect l="l" t="t" r="r" b="b"/>
            <a:pathLst>
              <a:path w="1212850" h="291465">
                <a:moveTo>
                  <a:pt x="958163" y="232638"/>
                </a:moveTo>
                <a:lnTo>
                  <a:pt x="943622" y="232638"/>
                </a:lnTo>
                <a:lnTo>
                  <a:pt x="943622" y="291439"/>
                </a:lnTo>
                <a:lnTo>
                  <a:pt x="958163" y="291439"/>
                </a:lnTo>
                <a:lnTo>
                  <a:pt x="958163" y="266699"/>
                </a:lnTo>
                <a:lnTo>
                  <a:pt x="1004595" y="266699"/>
                </a:lnTo>
                <a:lnTo>
                  <a:pt x="1004595" y="255066"/>
                </a:lnTo>
                <a:lnTo>
                  <a:pt x="958163" y="255066"/>
                </a:lnTo>
                <a:lnTo>
                  <a:pt x="958163" y="232638"/>
                </a:lnTo>
                <a:close/>
              </a:path>
              <a:path w="1212850" h="291465">
                <a:moveTo>
                  <a:pt x="1004595" y="266699"/>
                </a:moveTo>
                <a:lnTo>
                  <a:pt x="990294" y="266699"/>
                </a:lnTo>
                <a:lnTo>
                  <a:pt x="990294" y="291439"/>
                </a:lnTo>
                <a:lnTo>
                  <a:pt x="1004595" y="291439"/>
                </a:lnTo>
                <a:lnTo>
                  <a:pt x="1004595" y="266699"/>
                </a:lnTo>
                <a:close/>
              </a:path>
              <a:path w="1212850" h="291465">
                <a:moveTo>
                  <a:pt x="1004595" y="232638"/>
                </a:moveTo>
                <a:lnTo>
                  <a:pt x="990294" y="232638"/>
                </a:lnTo>
                <a:lnTo>
                  <a:pt x="990294" y="255066"/>
                </a:lnTo>
                <a:lnTo>
                  <a:pt x="1004595" y="255066"/>
                </a:lnTo>
                <a:lnTo>
                  <a:pt x="1004595" y="232638"/>
                </a:lnTo>
                <a:close/>
              </a:path>
              <a:path w="1212850" h="291465">
                <a:moveTo>
                  <a:pt x="845781" y="232638"/>
                </a:moveTo>
                <a:lnTo>
                  <a:pt x="831608" y="232638"/>
                </a:lnTo>
                <a:lnTo>
                  <a:pt x="831608" y="291439"/>
                </a:lnTo>
                <a:lnTo>
                  <a:pt x="879360" y="291439"/>
                </a:lnTo>
                <a:lnTo>
                  <a:pt x="879360" y="279069"/>
                </a:lnTo>
                <a:lnTo>
                  <a:pt x="845781" y="279069"/>
                </a:lnTo>
                <a:lnTo>
                  <a:pt x="845781" y="232638"/>
                </a:lnTo>
                <a:close/>
              </a:path>
              <a:path w="1212850" h="291465">
                <a:moveTo>
                  <a:pt x="910881" y="244767"/>
                </a:moveTo>
                <a:lnTo>
                  <a:pt x="896695" y="244767"/>
                </a:lnTo>
                <a:lnTo>
                  <a:pt x="896695" y="291439"/>
                </a:lnTo>
                <a:lnTo>
                  <a:pt x="910881" y="291439"/>
                </a:lnTo>
                <a:lnTo>
                  <a:pt x="910881" y="244767"/>
                </a:lnTo>
                <a:close/>
              </a:path>
              <a:path w="1212850" h="291465">
                <a:moveTo>
                  <a:pt x="931976" y="232638"/>
                </a:moveTo>
                <a:lnTo>
                  <a:pt x="875359" y="232638"/>
                </a:lnTo>
                <a:lnTo>
                  <a:pt x="875359" y="244767"/>
                </a:lnTo>
                <a:lnTo>
                  <a:pt x="931976" y="244767"/>
                </a:lnTo>
                <a:lnTo>
                  <a:pt x="931976" y="232638"/>
                </a:lnTo>
                <a:close/>
              </a:path>
              <a:path w="1212850" h="291465">
                <a:moveTo>
                  <a:pt x="797534" y="232638"/>
                </a:moveTo>
                <a:lnTo>
                  <a:pt x="775347" y="232638"/>
                </a:lnTo>
                <a:lnTo>
                  <a:pt x="751585" y="291439"/>
                </a:lnTo>
                <a:lnTo>
                  <a:pt x="767105" y="291439"/>
                </a:lnTo>
                <a:lnTo>
                  <a:pt x="771232" y="280403"/>
                </a:lnTo>
                <a:lnTo>
                  <a:pt x="816640" y="280403"/>
                </a:lnTo>
                <a:lnTo>
                  <a:pt x="812713" y="270586"/>
                </a:lnTo>
                <a:lnTo>
                  <a:pt x="774864" y="270586"/>
                </a:lnTo>
                <a:lnTo>
                  <a:pt x="786256" y="240029"/>
                </a:lnTo>
                <a:lnTo>
                  <a:pt x="800490" y="240029"/>
                </a:lnTo>
                <a:lnTo>
                  <a:pt x="797534" y="232638"/>
                </a:lnTo>
                <a:close/>
              </a:path>
              <a:path w="1212850" h="291465">
                <a:moveTo>
                  <a:pt x="816640" y="280403"/>
                </a:moveTo>
                <a:lnTo>
                  <a:pt x="801420" y="280403"/>
                </a:lnTo>
                <a:lnTo>
                  <a:pt x="805535" y="291439"/>
                </a:lnTo>
                <a:lnTo>
                  <a:pt x="821054" y="291439"/>
                </a:lnTo>
                <a:lnTo>
                  <a:pt x="816640" y="280403"/>
                </a:lnTo>
                <a:close/>
              </a:path>
              <a:path w="1212850" h="291465">
                <a:moveTo>
                  <a:pt x="800490" y="240029"/>
                </a:moveTo>
                <a:lnTo>
                  <a:pt x="786256" y="240029"/>
                </a:lnTo>
                <a:lnTo>
                  <a:pt x="797661" y="270586"/>
                </a:lnTo>
                <a:lnTo>
                  <a:pt x="812713" y="270586"/>
                </a:lnTo>
                <a:lnTo>
                  <a:pt x="800490" y="240029"/>
                </a:lnTo>
                <a:close/>
              </a:path>
              <a:path w="1212850" h="291465">
                <a:moveTo>
                  <a:pt x="741412" y="232638"/>
                </a:moveTo>
                <a:lnTo>
                  <a:pt x="691578" y="232638"/>
                </a:lnTo>
                <a:lnTo>
                  <a:pt x="691578" y="291439"/>
                </a:lnTo>
                <a:lnTo>
                  <a:pt x="742251" y="291439"/>
                </a:lnTo>
                <a:lnTo>
                  <a:pt x="742251" y="280276"/>
                </a:lnTo>
                <a:lnTo>
                  <a:pt x="705764" y="280276"/>
                </a:lnTo>
                <a:lnTo>
                  <a:pt x="705764" y="265976"/>
                </a:lnTo>
                <a:lnTo>
                  <a:pt x="738250" y="265976"/>
                </a:lnTo>
                <a:lnTo>
                  <a:pt x="738250" y="256273"/>
                </a:lnTo>
                <a:lnTo>
                  <a:pt x="705764" y="256273"/>
                </a:lnTo>
                <a:lnTo>
                  <a:pt x="705764" y="243674"/>
                </a:lnTo>
                <a:lnTo>
                  <a:pt x="741412" y="243674"/>
                </a:lnTo>
                <a:lnTo>
                  <a:pt x="741412" y="232638"/>
                </a:lnTo>
                <a:close/>
              </a:path>
              <a:path w="1212850" h="291465">
                <a:moveTo>
                  <a:pt x="629640" y="232638"/>
                </a:moveTo>
                <a:lnTo>
                  <a:pt x="615454" y="232638"/>
                </a:lnTo>
                <a:lnTo>
                  <a:pt x="615454" y="291439"/>
                </a:lnTo>
                <a:lnTo>
                  <a:pt x="629640" y="291439"/>
                </a:lnTo>
                <a:lnTo>
                  <a:pt x="629640" y="266699"/>
                </a:lnTo>
                <a:lnTo>
                  <a:pt x="675944" y="266699"/>
                </a:lnTo>
                <a:lnTo>
                  <a:pt x="675944" y="255066"/>
                </a:lnTo>
                <a:lnTo>
                  <a:pt x="629640" y="255066"/>
                </a:lnTo>
                <a:lnTo>
                  <a:pt x="629640" y="232638"/>
                </a:lnTo>
                <a:close/>
              </a:path>
              <a:path w="1212850" h="291465">
                <a:moveTo>
                  <a:pt x="675944" y="266699"/>
                </a:moveTo>
                <a:lnTo>
                  <a:pt x="661758" y="266699"/>
                </a:lnTo>
                <a:lnTo>
                  <a:pt x="661758" y="291439"/>
                </a:lnTo>
                <a:lnTo>
                  <a:pt x="675944" y="291439"/>
                </a:lnTo>
                <a:lnTo>
                  <a:pt x="675944" y="266699"/>
                </a:lnTo>
                <a:close/>
              </a:path>
              <a:path w="1212850" h="291465">
                <a:moveTo>
                  <a:pt x="675944" y="232638"/>
                </a:moveTo>
                <a:lnTo>
                  <a:pt x="661758" y="232638"/>
                </a:lnTo>
                <a:lnTo>
                  <a:pt x="661758" y="255066"/>
                </a:lnTo>
                <a:lnTo>
                  <a:pt x="675944" y="255066"/>
                </a:lnTo>
                <a:lnTo>
                  <a:pt x="675944" y="232638"/>
                </a:lnTo>
                <a:close/>
              </a:path>
              <a:path w="1212850" h="291465">
                <a:moveTo>
                  <a:pt x="1069695" y="218820"/>
                </a:moveTo>
                <a:lnTo>
                  <a:pt x="1057566" y="218820"/>
                </a:lnTo>
                <a:lnTo>
                  <a:pt x="1052486" y="223545"/>
                </a:lnTo>
                <a:lnTo>
                  <a:pt x="1052486" y="230454"/>
                </a:lnTo>
                <a:lnTo>
                  <a:pt x="1055070" y="239999"/>
                </a:lnTo>
                <a:lnTo>
                  <a:pt x="1055133" y="240231"/>
                </a:lnTo>
                <a:lnTo>
                  <a:pt x="1063211" y="248381"/>
                </a:lnTo>
                <a:lnTo>
                  <a:pt x="1076929" y="253962"/>
                </a:lnTo>
                <a:lnTo>
                  <a:pt x="1096492" y="256031"/>
                </a:lnTo>
                <a:lnTo>
                  <a:pt x="1121150" y="252005"/>
                </a:lnTo>
                <a:lnTo>
                  <a:pt x="1139946" y="239999"/>
                </a:lnTo>
                <a:lnTo>
                  <a:pt x="1140656" y="238823"/>
                </a:lnTo>
                <a:lnTo>
                  <a:pt x="1098181" y="238823"/>
                </a:lnTo>
                <a:lnTo>
                  <a:pt x="1091269" y="237909"/>
                </a:lnTo>
                <a:lnTo>
                  <a:pt x="1085424" y="235243"/>
                </a:lnTo>
                <a:lnTo>
                  <a:pt x="1080350" y="230942"/>
                </a:lnTo>
                <a:lnTo>
                  <a:pt x="1075753" y="225120"/>
                </a:lnTo>
                <a:lnTo>
                  <a:pt x="1073327" y="221602"/>
                </a:lnTo>
                <a:lnTo>
                  <a:pt x="1069695" y="218820"/>
                </a:lnTo>
                <a:close/>
              </a:path>
              <a:path w="1212850" h="291465">
                <a:moveTo>
                  <a:pt x="1156131" y="171907"/>
                </a:moveTo>
                <a:lnTo>
                  <a:pt x="1125575" y="171907"/>
                </a:lnTo>
                <a:lnTo>
                  <a:pt x="1125575" y="209245"/>
                </a:lnTo>
                <a:lnTo>
                  <a:pt x="1123703" y="221602"/>
                </a:lnTo>
                <a:lnTo>
                  <a:pt x="1123596" y="222305"/>
                </a:lnTo>
                <a:lnTo>
                  <a:pt x="1118017" y="231535"/>
                </a:lnTo>
                <a:lnTo>
                  <a:pt x="1109367" y="237014"/>
                </a:lnTo>
                <a:lnTo>
                  <a:pt x="1098181" y="238823"/>
                </a:lnTo>
                <a:lnTo>
                  <a:pt x="1140656" y="238823"/>
                </a:lnTo>
                <a:lnTo>
                  <a:pt x="1151925" y="220129"/>
                </a:lnTo>
                <a:lnTo>
                  <a:pt x="1156131" y="192506"/>
                </a:lnTo>
                <a:lnTo>
                  <a:pt x="1156131" y="171907"/>
                </a:lnTo>
                <a:close/>
              </a:path>
              <a:path w="1212850" h="291465">
                <a:moveTo>
                  <a:pt x="1073695" y="60134"/>
                </a:moveTo>
                <a:lnTo>
                  <a:pt x="1050061" y="60134"/>
                </a:lnTo>
                <a:lnTo>
                  <a:pt x="1047562" y="64617"/>
                </a:lnTo>
                <a:lnTo>
                  <a:pt x="1046416" y="66801"/>
                </a:lnTo>
                <a:lnTo>
                  <a:pt x="1046416" y="150812"/>
                </a:lnTo>
                <a:lnTo>
                  <a:pt x="1068002" y="189354"/>
                </a:lnTo>
                <a:lnTo>
                  <a:pt x="1084973" y="191909"/>
                </a:lnTo>
                <a:lnTo>
                  <a:pt x="1097130" y="190539"/>
                </a:lnTo>
                <a:lnTo>
                  <a:pt x="1107774" y="186770"/>
                </a:lnTo>
                <a:lnTo>
                  <a:pt x="1117168" y="180570"/>
                </a:lnTo>
                <a:lnTo>
                  <a:pt x="1125575" y="171907"/>
                </a:lnTo>
                <a:lnTo>
                  <a:pt x="1156131" y="171907"/>
                </a:lnTo>
                <a:lnTo>
                  <a:pt x="1156131" y="170091"/>
                </a:lnTo>
                <a:lnTo>
                  <a:pt x="1097216" y="170091"/>
                </a:lnTo>
                <a:lnTo>
                  <a:pt x="1087988" y="168261"/>
                </a:lnTo>
                <a:lnTo>
                  <a:pt x="1081877" y="163191"/>
                </a:lnTo>
                <a:lnTo>
                  <a:pt x="1078495" y="155507"/>
                </a:lnTo>
                <a:lnTo>
                  <a:pt x="1077454" y="145834"/>
                </a:lnTo>
                <a:lnTo>
                  <a:pt x="1077454" y="66801"/>
                </a:lnTo>
                <a:lnTo>
                  <a:pt x="1073695" y="60134"/>
                </a:lnTo>
                <a:close/>
              </a:path>
              <a:path w="1212850" h="291465">
                <a:moveTo>
                  <a:pt x="1005077" y="79400"/>
                </a:moveTo>
                <a:lnTo>
                  <a:pt x="974051" y="79400"/>
                </a:lnTo>
                <a:lnTo>
                  <a:pt x="974120" y="185000"/>
                </a:lnTo>
                <a:lnTo>
                  <a:pt x="977683" y="191541"/>
                </a:lnTo>
                <a:lnTo>
                  <a:pt x="1001445" y="191541"/>
                </a:lnTo>
                <a:lnTo>
                  <a:pt x="1005077" y="185000"/>
                </a:lnTo>
                <a:lnTo>
                  <a:pt x="1005077" y="79400"/>
                </a:lnTo>
                <a:close/>
              </a:path>
              <a:path w="1212850" h="291465">
                <a:moveTo>
                  <a:pt x="1152245" y="60134"/>
                </a:moveTo>
                <a:lnTo>
                  <a:pt x="1128496" y="60134"/>
                </a:lnTo>
                <a:lnTo>
                  <a:pt x="1125997" y="64617"/>
                </a:lnTo>
                <a:lnTo>
                  <a:pt x="1124851" y="66801"/>
                </a:lnTo>
                <a:lnTo>
                  <a:pt x="1124851" y="142684"/>
                </a:lnTo>
                <a:lnTo>
                  <a:pt x="1122562" y="153106"/>
                </a:lnTo>
                <a:lnTo>
                  <a:pt x="1116443" y="161845"/>
                </a:lnTo>
                <a:lnTo>
                  <a:pt x="1107620" y="167855"/>
                </a:lnTo>
                <a:lnTo>
                  <a:pt x="1097216" y="170091"/>
                </a:lnTo>
                <a:lnTo>
                  <a:pt x="1156131" y="170091"/>
                </a:lnTo>
                <a:lnTo>
                  <a:pt x="1156116" y="75653"/>
                </a:lnTo>
                <a:lnTo>
                  <a:pt x="1155890" y="66801"/>
                </a:lnTo>
                <a:lnTo>
                  <a:pt x="1152245" y="60134"/>
                </a:lnTo>
                <a:close/>
              </a:path>
              <a:path w="1212850" h="291465">
                <a:moveTo>
                  <a:pt x="1027747" y="62064"/>
                </a:moveTo>
                <a:lnTo>
                  <a:pt x="956617" y="62064"/>
                </a:lnTo>
                <a:lnTo>
                  <a:pt x="951864" y="64617"/>
                </a:lnTo>
                <a:lnTo>
                  <a:pt x="951864" y="76733"/>
                </a:lnTo>
                <a:lnTo>
                  <a:pt x="956830" y="79400"/>
                </a:lnTo>
                <a:lnTo>
                  <a:pt x="1027137" y="79400"/>
                </a:lnTo>
                <a:lnTo>
                  <a:pt x="1031747" y="75653"/>
                </a:lnTo>
                <a:lnTo>
                  <a:pt x="1031747" y="64617"/>
                </a:lnTo>
                <a:lnTo>
                  <a:pt x="1027747" y="62064"/>
                </a:lnTo>
                <a:close/>
              </a:path>
              <a:path w="1212850" h="291465">
                <a:moveTo>
                  <a:pt x="1031747" y="0"/>
                </a:moveTo>
                <a:lnTo>
                  <a:pt x="1008902" y="4632"/>
                </a:lnTo>
                <a:lnTo>
                  <a:pt x="991339" y="17516"/>
                </a:lnTo>
                <a:lnTo>
                  <a:pt x="979705" y="37129"/>
                </a:lnTo>
                <a:lnTo>
                  <a:pt x="974625" y="62064"/>
                </a:lnTo>
                <a:lnTo>
                  <a:pt x="1005204" y="62064"/>
                </a:lnTo>
                <a:lnTo>
                  <a:pt x="1005204" y="48856"/>
                </a:lnTo>
                <a:lnTo>
                  <a:pt x="1006124" y="37129"/>
                </a:lnTo>
                <a:lnTo>
                  <a:pt x="1006143" y="36879"/>
                </a:lnTo>
                <a:lnTo>
                  <a:pt x="1009355" y="26960"/>
                </a:lnTo>
                <a:lnTo>
                  <a:pt x="1015432" y="20201"/>
                </a:lnTo>
                <a:lnTo>
                  <a:pt x="1024965" y="17703"/>
                </a:lnTo>
                <a:lnTo>
                  <a:pt x="1062195" y="17703"/>
                </a:lnTo>
                <a:lnTo>
                  <a:pt x="1059760" y="9767"/>
                </a:lnTo>
                <a:lnTo>
                  <a:pt x="1052859" y="4075"/>
                </a:lnTo>
                <a:lnTo>
                  <a:pt x="1043071" y="952"/>
                </a:lnTo>
                <a:lnTo>
                  <a:pt x="1031747" y="0"/>
                </a:lnTo>
                <a:close/>
              </a:path>
              <a:path w="1212850" h="291465">
                <a:moveTo>
                  <a:pt x="1062195" y="17703"/>
                </a:moveTo>
                <a:lnTo>
                  <a:pt x="1030541" y="17703"/>
                </a:lnTo>
                <a:lnTo>
                  <a:pt x="1035506" y="20612"/>
                </a:lnTo>
                <a:lnTo>
                  <a:pt x="1041323" y="27520"/>
                </a:lnTo>
                <a:lnTo>
                  <a:pt x="1043990" y="30060"/>
                </a:lnTo>
                <a:lnTo>
                  <a:pt x="1056842" y="30060"/>
                </a:lnTo>
                <a:lnTo>
                  <a:pt x="1062418" y="25336"/>
                </a:lnTo>
                <a:lnTo>
                  <a:pt x="1062418" y="18427"/>
                </a:lnTo>
                <a:lnTo>
                  <a:pt x="1062195" y="17703"/>
                </a:lnTo>
                <a:close/>
              </a:path>
              <a:path w="1212850" h="291465">
                <a:moveTo>
                  <a:pt x="916698" y="10299"/>
                </a:moveTo>
                <a:lnTo>
                  <a:pt x="908975" y="11696"/>
                </a:lnTo>
                <a:lnTo>
                  <a:pt x="903091" y="15560"/>
                </a:lnTo>
                <a:lnTo>
                  <a:pt x="899344" y="21401"/>
                </a:lnTo>
                <a:lnTo>
                  <a:pt x="898029" y="28727"/>
                </a:lnTo>
                <a:lnTo>
                  <a:pt x="899362" y="36059"/>
                </a:lnTo>
                <a:lnTo>
                  <a:pt x="903139" y="41898"/>
                </a:lnTo>
                <a:lnTo>
                  <a:pt x="909028" y="45759"/>
                </a:lnTo>
                <a:lnTo>
                  <a:pt x="916698" y="47155"/>
                </a:lnTo>
                <a:lnTo>
                  <a:pt x="924426" y="45759"/>
                </a:lnTo>
                <a:lnTo>
                  <a:pt x="930309" y="41898"/>
                </a:lnTo>
                <a:lnTo>
                  <a:pt x="934054" y="36059"/>
                </a:lnTo>
                <a:lnTo>
                  <a:pt x="935367" y="28727"/>
                </a:lnTo>
                <a:lnTo>
                  <a:pt x="934054" y="21401"/>
                </a:lnTo>
                <a:lnTo>
                  <a:pt x="930309" y="15560"/>
                </a:lnTo>
                <a:lnTo>
                  <a:pt x="924426" y="11696"/>
                </a:lnTo>
                <a:lnTo>
                  <a:pt x="916698" y="10299"/>
                </a:lnTo>
                <a:close/>
              </a:path>
              <a:path w="1212850" h="291465">
                <a:moveTo>
                  <a:pt x="929068" y="60134"/>
                </a:moveTo>
                <a:lnTo>
                  <a:pt x="905433" y="60134"/>
                </a:lnTo>
                <a:lnTo>
                  <a:pt x="901788" y="66801"/>
                </a:lnTo>
                <a:lnTo>
                  <a:pt x="901857" y="185000"/>
                </a:lnTo>
                <a:lnTo>
                  <a:pt x="905433" y="191541"/>
                </a:lnTo>
                <a:lnTo>
                  <a:pt x="929195" y="191541"/>
                </a:lnTo>
                <a:lnTo>
                  <a:pt x="932827" y="185000"/>
                </a:lnTo>
                <a:lnTo>
                  <a:pt x="932827" y="66801"/>
                </a:lnTo>
                <a:lnTo>
                  <a:pt x="929068" y="60134"/>
                </a:lnTo>
                <a:close/>
              </a:path>
              <a:path w="1212850" h="291465">
                <a:moveTo>
                  <a:pt x="770508" y="60134"/>
                </a:moveTo>
                <a:lnTo>
                  <a:pt x="762380" y="60134"/>
                </a:lnTo>
                <a:lnTo>
                  <a:pt x="757287" y="63284"/>
                </a:lnTo>
                <a:lnTo>
                  <a:pt x="757359" y="185000"/>
                </a:lnTo>
                <a:lnTo>
                  <a:pt x="761047" y="191541"/>
                </a:lnTo>
                <a:lnTo>
                  <a:pt x="784681" y="191541"/>
                </a:lnTo>
                <a:lnTo>
                  <a:pt x="788326" y="185000"/>
                </a:lnTo>
                <a:lnTo>
                  <a:pt x="788326" y="108737"/>
                </a:lnTo>
                <a:lnTo>
                  <a:pt x="790861" y="98322"/>
                </a:lnTo>
                <a:lnTo>
                  <a:pt x="797521" y="89587"/>
                </a:lnTo>
                <a:lnTo>
                  <a:pt x="806886" y="83578"/>
                </a:lnTo>
                <a:lnTo>
                  <a:pt x="817536" y="81343"/>
                </a:lnTo>
                <a:lnTo>
                  <a:pt x="865179" y="81343"/>
                </a:lnTo>
                <a:lnTo>
                  <a:pt x="864250" y="79654"/>
                </a:lnTo>
                <a:lnTo>
                  <a:pt x="787717" y="79654"/>
                </a:lnTo>
                <a:lnTo>
                  <a:pt x="786223" y="72666"/>
                </a:lnTo>
                <a:lnTo>
                  <a:pt x="783022" y="66394"/>
                </a:lnTo>
                <a:lnTo>
                  <a:pt x="777867" y="61871"/>
                </a:lnTo>
                <a:lnTo>
                  <a:pt x="770508" y="60134"/>
                </a:lnTo>
                <a:close/>
              </a:path>
              <a:path w="1212850" h="291465">
                <a:moveTo>
                  <a:pt x="865179" y="81343"/>
                </a:moveTo>
                <a:lnTo>
                  <a:pt x="817536" y="81343"/>
                </a:lnTo>
                <a:lnTo>
                  <a:pt x="826764" y="83172"/>
                </a:lnTo>
                <a:lnTo>
                  <a:pt x="832875" y="88241"/>
                </a:lnTo>
                <a:lnTo>
                  <a:pt x="836256" y="95922"/>
                </a:lnTo>
                <a:lnTo>
                  <a:pt x="837297" y="105587"/>
                </a:lnTo>
                <a:lnTo>
                  <a:pt x="837367" y="185000"/>
                </a:lnTo>
                <a:lnTo>
                  <a:pt x="840942" y="191541"/>
                </a:lnTo>
                <a:lnTo>
                  <a:pt x="864691" y="191541"/>
                </a:lnTo>
                <a:lnTo>
                  <a:pt x="868336" y="185000"/>
                </a:lnTo>
                <a:lnTo>
                  <a:pt x="868336" y="100495"/>
                </a:lnTo>
                <a:lnTo>
                  <a:pt x="866120" y="83578"/>
                </a:lnTo>
                <a:lnTo>
                  <a:pt x="866030" y="82890"/>
                </a:lnTo>
                <a:lnTo>
                  <a:pt x="865179" y="81343"/>
                </a:lnTo>
                <a:close/>
              </a:path>
              <a:path w="1212850" h="291465">
                <a:moveTo>
                  <a:pt x="830020" y="59397"/>
                </a:moveTo>
                <a:lnTo>
                  <a:pt x="817601" y="60794"/>
                </a:lnTo>
                <a:lnTo>
                  <a:pt x="806463" y="64620"/>
                </a:lnTo>
                <a:lnTo>
                  <a:pt x="796529" y="70899"/>
                </a:lnTo>
                <a:lnTo>
                  <a:pt x="787717" y="79654"/>
                </a:lnTo>
                <a:lnTo>
                  <a:pt x="864250" y="79654"/>
                </a:lnTo>
                <a:lnTo>
                  <a:pt x="858908" y="69945"/>
                </a:lnTo>
                <a:lnTo>
                  <a:pt x="846921" y="62001"/>
                </a:lnTo>
                <a:lnTo>
                  <a:pt x="830020" y="59397"/>
                </a:lnTo>
                <a:close/>
              </a:path>
              <a:path w="1212850" h="291465">
                <a:moveTo>
                  <a:pt x="672553" y="59156"/>
                </a:moveTo>
                <a:lnTo>
                  <a:pt x="646649" y="63749"/>
                </a:lnTo>
                <a:lnTo>
                  <a:pt x="627725" y="76979"/>
                </a:lnTo>
                <a:lnTo>
                  <a:pt x="616121" y="98027"/>
                </a:lnTo>
                <a:lnTo>
                  <a:pt x="612177" y="126072"/>
                </a:lnTo>
                <a:lnTo>
                  <a:pt x="616121" y="154111"/>
                </a:lnTo>
                <a:lnTo>
                  <a:pt x="627649" y="175086"/>
                </a:lnTo>
                <a:lnTo>
                  <a:pt x="627725" y="175225"/>
                </a:lnTo>
                <a:lnTo>
                  <a:pt x="646649" y="188494"/>
                </a:lnTo>
                <a:lnTo>
                  <a:pt x="672553" y="193001"/>
                </a:lnTo>
                <a:lnTo>
                  <a:pt x="698449" y="188307"/>
                </a:lnTo>
                <a:lnTo>
                  <a:pt x="714287" y="177241"/>
                </a:lnTo>
                <a:lnTo>
                  <a:pt x="672667" y="177241"/>
                </a:lnTo>
                <a:lnTo>
                  <a:pt x="659568" y="173730"/>
                </a:lnTo>
                <a:lnTo>
                  <a:pt x="650957" y="163615"/>
                </a:lnTo>
                <a:lnTo>
                  <a:pt x="646232" y="147521"/>
                </a:lnTo>
                <a:lnTo>
                  <a:pt x="644791" y="126072"/>
                </a:lnTo>
                <a:lnTo>
                  <a:pt x="646214" y="104631"/>
                </a:lnTo>
                <a:lnTo>
                  <a:pt x="650909" y="88541"/>
                </a:lnTo>
                <a:lnTo>
                  <a:pt x="659514" y="78427"/>
                </a:lnTo>
                <a:lnTo>
                  <a:pt x="672667" y="74917"/>
                </a:lnTo>
                <a:lnTo>
                  <a:pt x="714421" y="74917"/>
                </a:lnTo>
                <a:lnTo>
                  <a:pt x="698449" y="63749"/>
                </a:lnTo>
                <a:lnTo>
                  <a:pt x="672553" y="59156"/>
                </a:lnTo>
                <a:close/>
              </a:path>
              <a:path w="1212850" h="291465">
                <a:moveTo>
                  <a:pt x="714421" y="74917"/>
                </a:moveTo>
                <a:lnTo>
                  <a:pt x="672667" y="74917"/>
                </a:lnTo>
                <a:lnTo>
                  <a:pt x="685774" y="78427"/>
                </a:lnTo>
                <a:lnTo>
                  <a:pt x="694389" y="88541"/>
                </a:lnTo>
                <a:lnTo>
                  <a:pt x="699115" y="104631"/>
                </a:lnTo>
                <a:lnTo>
                  <a:pt x="700557" y="126072"/>
                </a:lnTo>
                <a:lnTo>
                  <a:pt x="699115" y="147521"/>
                </a:lnTo>
                <a:lnTo>
                  <a:pt x="694389" y="163615"/>
                </a:lnTo>
                <a:lnTo>
                  <a:pt x="685774" y="173730"/>
                </a:lnTo>
                <a:lnTo>
                  <a:pt x="672667" y="177241"/>
                </a:lnTo>
                <a:lnTo>
                  <a:pt x="714287" y="177241"/>
                </a:lnTo>
                <a:lnTo>
                  <a:pt x="717370" y="175086"/>
                </a:lnTo>
                <a:lnTo>
                  <a:pt x="728962" y="154111"/>
                </a:lnTo>
                <a:lnTo>
                  <a:pt x="732916" y="126072"/>
                </a:lnTo>
                <a:lnTo>
                  <a:pt x="728973" y="98027"/>
                </a:lnTo>
                <a:lnTo>
                  <a:pt x="717370" y="76979"/>
                </a:lnTo>
                <a:lnTo>
                  <a:pt x="714421" y="74917"/>
                </a:lnTo>
                <a:close/>
              </a:path>
              <a:path w="1212850" h="291465">
                <a:moveTo>
                  <a:pt x="510222" y="153479"/>
                </a:moveTo>
                <a:lnTo>
                  <a:pt x="495794" y="153479"/>
                </a:lnTo>
                <a:lnTo>
                  <a:pt x="489368" y="158203"/>
                </a:lnTo>
                <a:lnTo>
                  <a:pt x="489368" y="165836"/>
                </a:lnTo>
                <a:lnTo>
                  <a:pt x="493258" y="177957"/>
                </a:lnTo>
                <a:lnTo>
                  <a:pt x="504024" y="186420"/>
                </a:lnTo>
                <a:lnTo>
                  <a:pt x="520315" y="191382"/>
                </a:lnTo>
                <a:lnTo>
                  <a:pt x="540778" y="193001"/>
                </a:lnTo>
                <a:lnTo>
                  <a:pt x="559883" y="190542"/>
                </a:lnTo>
                <a:lnTo>
                  <a:pt x="576976" y="183057"/>
                </a:lnTo>
                <a:lnTo>
                  <a:pt x="582623" y="177241"/>
                </a:lnTo>
                <a:lnTo>
                  <a:pt x="541387" y="177241"/>
                </a:lnTo>
                <a:lnTo>
                  <a:pt x="535508" y="176663"/>
                </a:lnTo>
                <a:lnTo>
                  <a:pt x="514705" y="157962"/>
                </a:lnTo>
                <a:lnTo>
                  <a:pt x="510222" y="153479"/>
                </a:lnTo>
                <a:close/>
              </a:path>
              <a:path w="1212850" h="291465">
                <a:moveTo>
                  <a:pt x="540778" y="59156"/>
                </a:moveTo>
                <a:lnTo>
                  <a:pt x="522163" y="61455"/>
                </a:lnTo>
                <a:lnTo>
                  <a:pt x="506148" y="68448"/>
                </a:lnTo>
                <a:lnTo>
                  <a:pt x="494929" y="80282"/>
                </a:lnTo>
                <a:lnTo>
                  <a:pt x="490702" y="97104"/>
                </a:lnTo>
                <a:lnTo>
                  <a:pt x="493432" y="112388"/>
                </a:lnTo>
                <a:lnTo>
                  <a:pt x="501630" y="123534"/>
                </a:lnTo>
                <a:lnTo>
                  <a:pt x="515305" y="131406"/>
                </a:lnTo>
                <a:lnTo>
                  <a:pt x="534466" y="136867"/>
                </a:lnTo>
                <a:lnTo>
                  <a:pt x="548235" y="140440"/>
                </a:lnTo>
                <a:lnTo>
                  <a:pt x="557959" y="144900"/>
                </a:lnTo>
                <a:lnTo>
                  <a:pt x="563728" y="150951"/>
                </a:lnTo>
                <a:lnTo>
                  <a:pt x="565632" y="159296"/>
                </a:lnTo>
                <a:lnTo>
                  <a:pt x="563649" y="166905"/>
                </a:lnTo>
                <a:lnTo>
                  <a:pt x="558324" y="172540"/>
                </a:lnTo>
                <a:lnTo>
                  <a:pt x="550592" y="176039"/>
                </a:lnTo>
                <a:lnTo>
                  <a:pt x="541387" y="177241"/>
                </a:lnTo>
                <a:lnTo>
                  <a:pt x="582623" y="177241"/>
                </a:lnTo>
                <a:lnTo>
                  <a:pt x="589273" y="170391"/>
                </a:lnTo>
                <a:lnTo>
                  <a:pt x="593991" y="152387"/>
                </a:lnTo>
                <a:lnTo>
                  <a:pt x="591681" y="138034"/>
                </a:lnTo>
                <a:lnTo>
                  <a:pt x="583963" y="126488"/>
                </a:lnTo>
                <a:lnTo>
                  <a:pt x="569650" y="117557"/>
                </a:lnTo>
                <a:lnTo>
                  <a:pt x="547560" y="111048"/>
                </a:lnTo>
                <a:lnTo>
                  <a:pt x="535543" y="108123"/>
                </a:lnTo>
                <a:lnTo>
                  <a:pt x="526592" y="104314"/>
                </a:lnTo>
                <a:lnTo>
                  <a:pt x="521003" y="98872"/>
                </a:lnTo>
                <a:lnTo>
                  <a:pt x="519074" y="91046"/>
                </a:lnTo>
                <a:lnTo>
                  <a:pt x="520596" y="84036"/>
                </a:lnTo>
                <a:lnTo>
                  <a:pt x="524892" y="78903"/>
                </a:lnTo>
                <a:lnTo>
                  <a:pt x="531552" y="75749"/>
                </a:lnTo>
                <a:lnTo>
                  <a:pt x="540168" y="74675"/>
                </a:lnTo>
                <a:lnTo>
                  <a:pt x="586102" y="74675"/>
                </a:lnTo>
                <a:lnTo>
                  <a:pt x="585967" y="74249"/>
                </a:lnTo>
                <a:lnTo>
                  <a:pt x="576006" y="65993"/>
                </a:lnTo>
                <a:lnTo>
                  <a:pt x="560613" y="60898"/>
                </a:lnTo>
                <a:lnTo>
                  <a:pt x="540778" y="59156"/>
                </a:lnTo>
                <a:close/>
              </a:path>
              <a:path w="1212850" h="291465">
                <a:moveTo>
                  <a:pt x="586102" y="74675"/>
                </a:moveTo>
                <a:lnTo>
                  <a:pt x="550468" y="74675"/>
                </a:lnTo>
                <a:lnTo>
                  <a:pt x="557021" y="78066"/>
                </a:lnTo>
                <a:lnTo>
                  <a:pt x="561263" y="86563"/>
                </a:lnTo>
                <a:lnTo>
                  <a:pt x="565022" y="93954"/>
                </a:lnTo>
                <a:lnTo>
                  <a:pt x="569391" y="97104"/>
                </a:lnTo>
                <a:lnTo>
                  <a:pt x="583450" y="97104"/>
                </a:lnTo>
                <a:lnTo>
                  <a:pt x="589508" y="92379"/>
                </a:lnTo>
                <a:lnTo>
                  <a:pt x="589508" y="85470"/>
                </a:lnTo>
                <a:lnTo>
                  <a:pt x="586102" y="74675"/>
                </a:lnTo>
                <a:close/>
              </a:path>
              <a:path w="1212850" h="291465">
                <a:moveTo>
                  <a:pt x="414451" y="60134"/>
                </a:moveTo>
                <a:lnTo>
                  <a:pt x="405485" y="60134"/>
                </a:lnTo>
                <a:lnTo>
                  <a:pt x="401002" y="64134"/>
                </a:lnTo>
                <a:lnTo>
                  <a:pt x="401073" y="185000"/>
                </a:lnTo>
                <a:lnTo>
                  <a:pt x="404761" y="191541"/>
                </a:lnTo>
                <a:lnTo>
                  <a:pt x="428396" y="191541"/>
                </a:lnTo>
                <a:lnTo>
                  <a:pt x="430948" y="185000"/>
                </a:lnTo>
                <a:lnTo>
                  <a:pt x="430948" y="122923"/>
                </a:lnTo>
                <a:lnTo>
                  <a:pt x="433199" y="105594"/>
                </a:lnTo>
                <a:lnTo>
                  <a:pt x="439870" y="94651"/>
                </a:lnTo>
                <a:lnTo>
                  <a:pt x="450836" y="88935"/>
                </a:lnTo>
                <a:lnTo>
                  <a:pt x="465975" y="87287"/>
                </a:lnTo>
                <a:lnTo>
                  <a:pt x="472642" y="87287"/>
                </a:lnTo>
                <a:lnTo>
                  <a:pt x="475408" y="85229"/>
                </a:lnTo>
                <a:lnTo>
                  <a:pt x="431304" y="85229"/>
                </a:lnTo>
                <a:lnTo>
                  <a:pt x="430414" y="75934"/>
                </a:lnTo>
                <a:lnTo>
                  <a:pt x="427611" y="67905"/>
                </a:lnTo>
                <a:lnTo>
                  <a:pt x="422442" y="62264"/>
                </a:lnTo>
                <a:lnTo>
                  <a:pt x="414451" y="60134"/>
                </a:lnTo>
                <a:close/>
              </a:path>
              <a:path w="1212850" h="291465">
                <a:moveTo>
                  <a:pt x="473252" y="60375"/>
                </a:moveTo>
                <a:lnTo>
                  <a:pt x="462457" y="60375"/>
                </a:lnTo>
                <a:lnTo>
                  <a:pt x="454866" y="61939"/>
                </a:lnTo>
                <a:lnTo>
                  <a:pt x="446704" y="66616"/>
                </a:lnTo>
                <a:lnTo>
                  <a:pt x="438631" y="74386"/>
                </a:lnTo>
                <a:lnTo>
                  <a:pt x="431304" y="85229"/>
                </a:lnTo>
                <a:lnTo>
                  <a:pt x="475408" y="85229"/>
                </a:lnTo>
                <a:lnTo>
                  <a:pt x="478345" y="83045"/>
                </a:lnTo>
                <a:lnTo>
                  <a:pt x="478459" y="66192"/>
                </a:lnTo>
                <a:lnTo>
                  <a:pt x="473252" y="60375"/>
                </a:lnTo>
                <a:close/>
              </a:path>
              <a:path w="1212850" h="291465">
                <a:moveTo>
                  <a:pt x="322325" y="59283"/>
                </a:moveTo>
                <a:lnTo>
                  <a:pt x="297615" y="64205"/>
                </a:lnTo>
                <a:lnTo>
                  <a:pt x="278953" y="78014"/>
                </a:lnTo>
                <a:lnTo>
                  <a:pt x="267156" y="99279"/>
                </a:lnTo>
                <a:lnTo>
                  <a:pt x="263042" y="126568"/>
                </a:lnTo>
                <a:lnTo>
                  <a:pt x="266513" y="153238"/>
                </a:lnTo>
                <a:lnTo>
                  <a:pt x="297101" y="188213"/>
                </a:lnTo>
                <a:lnTo>
                  <a:pt x="325589" y="193001"/>
                </a:lnTo>
                <a:lnTo>
                  <a:pt x="340566" y="191245"/>
                </a:lnTo>
                <a:lnTo>
                  <a:pt x="354112" y="186409"/>
                </a:lnTo>
                <a:lnTo>
                  <a:pt x="365521" y="179141"/>
                </a:lnTo>
                <a:lnTo>
                  <a:pt x="369617" y="174815"/>
                </a:lnTo>
                <a:lnTo>
                  <a:pt x="328142" y="174815"/>
                </a:lnTo>
                <a:lnTo>
                  <a:pt x="312403" y="171136"/>
                </a:lnTo>
                <a:lnTo>
                  <a:pt x="302246" y="161207"/>
                </a:lnTo>
                <a:lnTo>
                  <a:pt x="296795" y="146686"/>
                </a:lnTo>
                <a:lnTo>
                  <a:pt x="295173" y="129235"/>
                </a:lnTo>
                <a:lnTo>
                  <a:pt x="295173" y="128142"/>
                </a:lnTo>
                <a:lnTo>
                  <a:pt x="372147" y="128142"/>
                </a:lnTo>
                <a:lnTo>
                  <a:pt x="378688" y="123659"/>
                </a:lnTo>
                <a:lnTo>
                  <a:pt x="378600" y="112864"/>
                </a:lnTo>
                <a:lnTo>
                  <a:pt x="295046" y="112864"/>
                </a:lnTo>
                <a:lnTo>
                  <a:pt x="297097" y="97956"/>
                </a:lnTo>
                <a:lnTo>
                  <a:pt x="302181" y="86083"/>
                </a:lnTo>
                <a:lnTo>
                  <a:pt x="310606" y="78235"/>
                </a:lnTo>
                <a:lnTo>
                  <a:pt x="322681" y="75399"/>
                </a:lnTo>
                <a:lnTo>
                  <a:pt x="364570" y="75399"/>
                </a:lnTo>
                <a:lnTo>
                  <a:pt x="362189" y="72085"/>
                </a:lnTo>
                <a:lnTo>
                  <a:pt x="344274" y="62394"/>
                </a:lnTo>
                <a:lnTo>
                  <a:pt x="322325" y="59283"/>
                </a:lnTo>
                <a:close/>
              </a:path>
              <a:path w="1212850" h="291465">
                <a:moveTo>
                  <a:pt x="367664" y="153238"/>
                </a:moveTo>
                <a:lnTo>
                  <a:pt x="362089" y="153238"/>
                </a:lnTo>
                <a:lnTo>
                  <a:pt x="359517" y="158026"/>
                </a:lnTo>
                <a:lnTo>
                  <a:pt x="359422" y="158203"/>
                </a:lnTo>
                <a:lnTo>
                  <a:pt x="328142" y="174815"/>
                </a:lnTo>
                <a:lnTo>
                  <a:pt x="369617" y="174815"/>
                </a:lnTo>
                <a:lnTo>
                  <a:pt x="374090" y="170091"/>
                </a:lnTo>
                <a:lnTo>
                  <a:pt x="377126" y="163364"/>
                </a:lnTo>
                <a:lnTo>
                  <a:pt x="376490" y="158203"/>
                </a:lnTo>
                <a:lnTo>
                  <a:pt x="376468" y="158026"/>
                </a:lnTo>
                <a:lnTo>
                  <a:pt x="373015" y="154507"/>
                </a:lnTo>
                <a:lnTo>
                  <a:pt x="367664" y="153238"/>
                </a:lnTo>
                <a:close/>
              </a:path>
              <a:path w="1212850" h="291465">
                <a:moveTo>
                  <a:pt x="364570" y="75399"/>
                </a:moveTo>
                <a:lnTo>
                  <a:pt x="322681" y="75399"/>
                </a:lnTo>
                <a:lnTo>
                  <a:pt x="333552" y="78014"/>
                </a:lnTo>
                <a:lnTo>
                  <a:pt x="341159" y="84964"/>
                </a:lnTo>
                <a:lnTo>
                  <a:pt x="345687" y="95197"/>
                </a:lnTo>
                <a:lnTo>
                  <a:pt x="347179" y="107530"/>
                </a:lnTo>
                <a:lnTo>
                  <a:pt x="347179" y="111772"/>
                </a:lnTo>
                <a:lnTo>
                  <a:pt x="345846" y="112864"/>
                </a:lnTo>
                <a:lnTo>
                  <a:pt x="378600" y="112864"/>
                </a:lnTo>
                <a:lnTo>
                  <a:pt x="374262" y="88890"/>
                </a:lnTo>
                <a:lnTo>
                  <a:pt x="364570" y="75399"/>
                </a:lnTo>
                <a:close/>
              </a:path>
              <a:path w="1212850" h="291465">
                <a:moveTo>
                  <a:pt x="183997" y="59156"/>
                </a:moveTo>
                <a:lnTo>
                  <a:pt x="158625" y="63707"/>
                </a:lnTo>
                <a:lnTo>
                  <a:pt x="140390" y="76193"/>
                </a:lnTo>
                <a:lnTo>
                  <a:pt x="129381" y="94861"/>
                </a:lnTo>
                <a:lnTo>
                  <a:pt x="125691" y="117957"/>
                </a:lnTo>
                <a:lnTo>
                  <a:pt x="125691" y="249364"/>
                </a:lnTo>
                <a:lnTo>
                  <a:pt x="129323" y="255917"/>
                </a:lnTo>
                <a:lnTo>
                  <a:pt x="153085" y="255917"/>
                </a:lnTo>
                <a:lnTo>
                  <a:pt x="156667" y="249364"/>
                </a:lnTo>
                <a:lnTo>
                  <a:pt x="156730" y="188874"/>
                </a:lnTo>
                <a:lnTo>
                  <a:pt x="204838" y="188874"/>
                </a:lnTo>
                <a:lnTo>
                  <a:pt x="209745" y="187914"/>
                </a:lnTo>
                <a:lnTo>
                  <a:pt x="222331" y="178447"/>
                </a:lnTo>
                <a:lnTo>
                  <a:pt x="183400" y="178447"/>
                </a:lnTo>
                <a:lnTo>
                  <a:pt x="171560" y="176033"/>
                </a:lnTo>
                <a:lnTo>
                  <a:pt x="163245" y="169222"/>
                </a:lnTo>
                <a:lnTo>
                  <a:pt x="158340" y="158661"/>
                </a:lnTo>
                <a:lnTo>
                  <a:pt x="156730" y="144995"/>
                </a:lnTo>
                <a:lnTo>
                  <a:pt x="156730" y="109715"/>
                </a:lnTo>
                <a:lnTo>
                  <a:pt x="158340" y="96085"/>
                </a:lnTo>
                <a:lnTo>
                  <a:pt x="163245" y="85602"/>
                </a:lnTo>
                <a:lnTo>
                  <a:pt x="171560" y="78870"/>
                </a:lnTo>
                <a:lnTo>
                  <a:pt x="183400" y="76492"/>
                </a:lnTo>
                <a:lnTo>
                  <a:pt x="227558" y="76492"/>
                </a:lnTo>
                <a:lnTo>
                  <a:pt x="226462" y="74795"/>
                </a:lnTo>
                <a:lnTo>
                  <a:pt x="207243" y="62986"/>
                </a:lnTo>
                <a:lnTo>
                  <a:pt x="183997" y="59156"/>
                </a:lnTo>
                <a:close/>
              </a:path>
              <a:path w="1212850" h="291465">
                <a:moveTo>
                  <a:pt x="204838" y="188874"/>
                </a:moveTo>
                <a:lnTo>
                  <a:pt x="156730" y="188874"/>
                </a:lnTo>
                <a:lnTo>
                  <a:pt x="162458" y="190715"/>
                </a:lnTo>
                <a:lnTo>
                  <a:pt x="168757" y="192043"/>
                </a:lnTo>
                <a:lnTo>
                  <a:pt x="175646" y="192846"/>
                </a:lnTo>
                <a:lnTo>
                  <a:pt x="183146" y="193116"/>
                </a:lnTo>
                <a:lnTo>
                  <a:pt x="204838" y="188874"/>
                </a:lnTo>
                <a:close/>
              </a:path>
              <a:path w="1212850" h="291465">
                <a:moveTo>
                  <a:pt x="227558" y="76492"/>
                </a:moveTo>
                <a:lnTo>
                  <a:pt x="183400" y="76492"/>
                </a:lnTo>
                <a:lnTo>
                  <a:pt x="195623" y="79845"/>
                </a:lnTo>
                <a:lnTo>
                  <a:pt x="204760" y="89676"/>
                </a:lnTo>
                <a:lnTo>
                  <a:pt x="210398" y="105643"/>
                </a:lnTo>
                <a:lnTo>
                  <a:pt x="212127" y="127406"/>
                </a:lnTo>
                <a:lnTo>
                  <a:pt x="210503" y="149211"/>
                </a:lnTo>
                <a:lnTo>
                  <a:pt x="204945" y="165252"/>
                </a:lnTo>
                <a:lnTo>
                  <a:pt x="195797" y="175130"/>
                </a:lnTo>
                <a:lnTo>
                  <a:pt x="183400" y="178447"/>
                </a:lnTo>
                <a:lnTo>
                  <a:pt x="222331" y="178447"/>
                </a:lnTo>
                <a:lnTo>
                  <a:pt x="228899" y="173507"/>
                </a:lnTo>
                <a:lnTo>
                  <a:pt x="240483" y="151689"/>
                </a:lnTo>
                <a:lnTo>
                  <a:pt x="244373" y="124256"/>
                </a:lnTo>
                <a:lnTo>
                  <a:pt x="239543" y="95059"/>
                </a:lnTo>
                <a:lnTo>
                  <a:pt x="227558" y="76492"/>
                </a:lnTo>
                <a:close/>
              </a:path>
              <a:path w="1212850" h="291465">
                <a:moveTo>
                  <a:pt x="50037" y="99771"/>
                </a:moveTo>
                <a:lnTo>
                  <a:pt x="8753" y="117055"/>
                </a:lnTo>
                <a:lnTo>
                  <a:pt x="71" y="134818"/>
                </a:lnTo>
                <a:lnTo>
                  <a:pt x="0" y="135318"/>
                </a:lnTo>
                <a:lnTo>
                  <a:pt x="2958" y="140246"/>
                </a:lnTo>
                <a:lnTo>
                  <a:pt x="8393" y="142059"/>
                </a:lnTo>
                <a:lnTo>
                  <a:pt x="14884" y="139293"/>
                </a:lnTo>
                <a:lnTo>
                  <a:pt x="21266" y="134818"/>
                </a:lnTo>
                <a:lnTo>
                  <a:pt x="29269" y="131114"/>
                </a:lnTo>
                <a:lnTo>
                  <a:pt x="38840" y="128592"/>
                </a:lnTo>
                <a:lnTo>
                  <a:pt x="49923" y="127660"/>
                </a:lnTo>
                <a:lnTo>
                  <a:pt x="98306" y="127660"/>
                </a:lnTo>
                <a:lnTo>
                  <a:pt x="91280" y="117055"/>
                </a:lnTo>
                <a:lnTo>
                  <a:pt x="80392" y="107892"/>
                </a:lnTo>
                <a:lnTo>
                  <a:pt x="66572" y="101911"/>
                </a:lnTo>
                <a:lnTo>
                  <a:pt x="50037" y="99771"/>
                </a:lnTo>
                <a:close/>
              </a:path>
              <a:path w="1212850" h="291465">
                <a:moveTo>
                  <a:pt x="98306" y="127660"/>
                </a:moveTo>
                <a:lnTo>
                  <a:pt x="49923" y="127660"/>
                </a:lnTo>
                <a:lnTo>
                  <a:pt x="61222" y="128592"/>
                </a:lnTo>
                <a:lnTo>
                  <a:pt x="61074" y="128592"/>
                </a:lnTo>
                <a:lnTo>
                  <a:pt x="70679" y="131114"/>
                </a:lnTo>
                <a:lnTo>
                  <a:pt x="78655" y="134818"/>
                </a:lnTo>
                <a:lnTo>
                  <a:pt x="84962" y="139293"/>
                </a:lnTo>
                <a:lnTo>
                  <a:pt x="91518" y="142059"/>
                </a:lnTo>
                <a:lnTo>
                  <a:pt x="96987" y="140246"/>
                </a:lnTo>
                <a:lnTo>
                  <a:pt x="99959" y="135318"/>
                </a:lnTo>
                <a:lnTo>
                  <a:pt x="99021" y="128739"/>
                </a:lnTo>
                <a:lnTo>
                  <a:pt x="98306" y="127660"/>
                </a:lnTo>
                <a:close/>
              </a:path>
              <a:path w="1212850" h="291465">
                <a:moveTo>
                  <a:pt x="1194193" y="62064"/>
                </a:moveTo>
                <a:lnTo>
                  <a:pt x="1190434" y="62064"/>
                </a:lnTo>
                <a:lnTo>
                  <a:pt x="1190434" y="83400"/>
                </a:lnTo>
                <a:lnTo>
                  <a:pt x="1193596" y="83400"/>
                </a:lnTo>
                <a:lnTo>
                  <a:pt x="1193596" y="67894"/>
                </a:lnTo>
                <a:lnTo>
                  <a:pt x="1196643" y="67894"/>
                </a:lnTo>
                <a:lnTo>
                  <a:pt x="1194193" y="62064"/>
                </a:lnTo>
                <a:close/>
              </a:path>
              <a:path w="1212850" h="291465">
                <a:moveTo>
                  <a:pt x="1196643" y="67894"/>
                </a:moveTo>
                <a:lnTo>
                  <a:pt x="1193596" y="67894"/>
                </a:lnTo>
                <a:lnTo>
                  <a:pt x="1200378" y="83400"/>
                </a:lnTo>
                <a:lnTo>
                  <a:pt x="1202321" y="83400"/>
                </a:lnTo>
                <a:lnTo>
                  <a:pt x="1204331" y="78803"/>
                </a:lnTo>
                <a:lnTo>
                  <a:pt x="1201229" y="78803"/>
                </a:lnTo>
                <a:lnTo>
                  <a:pt x="1196643" y="67894"/>
                </a:lnTo>
                <a:close/>
              </a:path>
              <a:path w="1212850" h="291465">
                <a:moveTo>
                  <a:pt x="1212265" y="67894"/>
                </a:moveTo>
                <a:lnTo>
                  <a:pt x="1209103" y="67894"/>
                </a:lnTo>
                <a:lnTo>
                  <a:pt x="1209103" y="83400"/>
                </a:lnTo>
                <a:lnTo>
                  <a:pt x="1212265" y="83400"/>
                </a:lnTo>
                <a:lnTo>
                  <a:pt x="1212265" y="67894"/>
                </a:lnTo>
                <a:close/>
              </a:path>
              <a:path w="1212850" h="291465">
                <a:moveTo>
                  <a:pt x="1212265" y="62064"/>
                </a:moveTo>
                <a:lnTo>
                  <a:pt x="1208379" y="62064"/>
                </a:lnTo>
                <a:lnTo>
                  <a:pt x="1201229" y="78803"/>
                </a:lnTo>
                <a:lnTo>
                  <a:pt x="1204331" y="78803"/>
                </a:lnTo>
                <a:lnTo>
                  <a:pt x="1209103" y="67894"/>
                </a:lnTo>
                <a:lnTo>
                  <a:pt x="1212265" y="67894"/>
                </a:lnTo>
                <a:lnTo>
                  <a:pt x="1212265" y="62064"/>
                </a:lnTo>
                <a:close/>
              </a:path>
              <a:path w="1212850" h="291465">
                <a:moveTo>
                  <a:pt x="1179893" y="64858"/>
                </a:moveTo>
                <a:lnTo>
                  <a:pt x="1176743" y="64858"/>
                </a:lnTo>
                <a:lnTo>
                  <a:pt x="1176743" y="83527"/>
                </a:lnTo>
                <a:lnTo>
                  <a:pt x="1179893" y="83527"/>
                </a:lnTo>
                <a:lnTo>
                  <a:pt x="1179893" y="64858"/>
                </a:lnTo>
                <a:close/>
              </a:path>
              <a:path w="1212850" h="291465">
                <a:moveTo>
                  <a:pt x="1186433" y="62064"/>
                </a:moveTo>
                <a:lnTo>
                  <a:pt x="1170190" y="62064"/>
                </a:lnTo>
                <a:lnTo>
                  <a:pt x="1170190" y="64858"/>
                </a:lnTo>
                <a:lnTo>
                  <a:pt x="1186433" y="64858"/>
                </a:lnTo>
                <a:lnTo>
                  <a:pt x="1186433" y="62064"/>
                </a:lnTo>
                <a:close/>
              </a:path>
            </a:pathLst>
          </a:custGeom>
          <a:solidFill>
            <a:srgbClr val="003B44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B89B5558CDD24E8AEA3F84B7EDD400" ma:contentTypeVersion="19" ma:contentTypeDescription="Create a new document." ma:contentTypeScope="" ma:versionID="8775a194d09b2de2cb100b0e1717c290">
  <xsd:schema xmlns:xsd="http://www.w3.org/2001/XMLSchema" xmlns:xs="http://www.w3.org/2001/XMLSchema" xmlns:p="http://schemas.microsoft.com/office/2006/metadata/properties" xmlns:ns2="6dabb7db-eaa9-4f3a-b4ff-ab005414bbd6" xmlns:ns3="762a85f6-8850-48a9-ae12-8063c7f88cd4" targetNamespace="http://schemas.microsoft.com/office/2006/metadata/properties" ma:root="true" ma:fieldsID="4c62ab17e46403cb9de9ecb700b5ec9a" ns2:_="" ns3:_="">
    <xsd:import namespace="6dabb7db-eaa9-4f3a-b4ff-ab005414bbd6"/>
    <xsd:import namespace="762a85f6-8850-48a9-ae12-8063c7f88c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_x0020_Translation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abb7db-eaa9-4f3a-b4ff-ab005414bb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d26d971-53db-4df6-927c-b829f3111a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_x0020_Translations" ma:index="24" nillable="true" ma:displayName="Media Translations" ma:internalName="Media_x0020_Translations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2a85f6-8850-48a9-ae12-8063c7f88cd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b1cfa5d-475a-48d7-ada9-5aabb54503eb}" ma:internalName="TaxCatchAll" ma:showField="CatchAllData" ma:web="762a85f6-8850-48a9-ae12-8063c7f88c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2a85f6-8850-48a9-ae12-8063c7f88cd4" xsi:nil="true"/>
    <Media_x0020_Translations xmlns="6dabb7db-eaa9-4f3a-b4ff-ab005414bbd6" xsi:nil="true"/>
    <lcf76f155ced4ddcb4097134ff3c332f xmlns="6dabb7db-eaa9-4f3a-b4ff-ab005414bbd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CF9752B-E0A0-4592-B01C-56FFE0B4D76B}"/>
</file>

<file path=customXml/itemProps2.xml><?xml version="1.0" encoding="utf-8"?>
<ds:datastoreItem xmlns:ds="http://schemas.openxmlformats.org/officeDocument/2006/customXml" ds:itemID="{839E14EF-B4D1-44D3-A721-A178BD145C6B}"/>
</file>

<file path=customXml/itemProps3.xml><?xml version="1.0" encoding="utf-8"?>
<ds:datastoreItem xmlns:ds="http://schemas.openxmlformats.org/officeDocument/2006/customXml" ds:itemID="{3745A9C3-84CE-429F-837D-F451C53AB2E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2024-11-15T06:42:55Z</dcterms:created>
  <dcterms:modified xsi:type="dcterms:W3CDTF">2024-11-15T06:42:55Z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2024-11-15T00:00:00Z</vt:filetime>
  </property>
  <property fmtid="{D5CDD505-2E9C-101B-9397-08002B2CF9AE}" pid="3" name="Creator">
    <vt:lpwstr>Adobe InDesign 19.5 (Macintosh)</vt:lpwstr>
  </property>
  <property fmtid="{D5CDD505-2E9C-101B-9397-08002B2CF9AE}" pid="4" name="LastSaved">
    <vt:filetime>2024-11-15T00:00:00Z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0x01010086B89B5558CDD24E8AEA3F84B7EDD400</vt:lpwstr>
  </property>
</Properties>
</file>