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0" r:id="rId5"/>
    <p:sldMasterId id="2147483666" r:id="rId6"/>
  </p:sldMasterIdLst>
  <p:sldIdLst>
    <p:sldId id="256" r:id="rId7"/>
    <p:sldId id="259" r:id="rId8"/>
    <p:sldId id="265" r:id="rId9"/>
    <p:sldId id="260" r:id="rId10"/>
    <p:sldId id="261" r:id="rId11"/>
    <p:sldId id="262" r:id="rId12"/>
    <p:sldId id="263" r:id="rId13"/>
    <p:sldId id="264" r:id="rId14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56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44"/>
    <a:srgbClr val="FE7905"/>
    <a:srgbClr val="BFBFBF"/>
    <a:srgbClr val="FCBB00"/>
    <a:srgbClr val="7FD8B8"/>
    <a:srgbClr val="DAF9FB"/>
    <a:srgbClr val="CAD9EB"/>
    <a:srgbClr val="E10A0A"/>
    <a:srgbClr val="3C1053"/>
    <a:srgbClr val="00B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/>
    <p:restoredTop sz="94694"/>
  </p:normalViewPr>
  <p:slideViewPr>
    <p:cSldViewPr snapToGrid="0">
      <p:cViewPr varScale="1">
        <p:scale>
          <a:sx n="82" d="100"/>
          <a:sy n="82" d="100"/>
        </p:scale>
        <p:origin x="3344" y="192"/>
      </p:cViewPr>
      <p:guideLst>
        <p:guide orient="horz" pos="2856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05FB17-268F-924A-95CC-FAABA0922B05}" type="doc">
      <dgm:prSet loTypeId="urn:microsoft.com/office/officeart/2008/layout/CircularPictureCallou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2ADB58-6A29-FF45-9DE4-58E74759AA77}">
      <dgm:prSet/>
      <dgm:spPr/>
      <dgm:t>
        <a:bodyPr/>
        <a:lstStyle/>
        <a:p>
          <a:endParaRPr lang="en-US"/>
        </a:p>
      </dgm:t>
    </dgm:pt>
    <dgm:pt modelId="{9D53EDD9-59DE-2640-943E-C536F5D342A0}" type="sibTrans" cxnId="{C3FD35C2-5CB8-F34F-8AEB-487B0BC431AE}">
      <dgm:prSet/>
      <dgm:spPr/>
      <dgm:t>
        <a:bodyPr/>
        <a:lstStyle/>
        <a:p>
          <a:endParaRPr lang="en-US"/>
        </a:p>
      </dgm:t>
    </dgm:pt>
    <dgm:pt modelId="{C05E754D-9641-9643-A18B-80387BF2DA36}" type="parTrans" cxnId="{C3FD35C2-5CB8-F34F-8AEB-487B0BC431AE}">
      <dgm:prSet/>
      <dgm:spPr/>
      <dgm:t>
        <a:bodyPr/>
        <a:lstStyle/>
        <a:p>
          <a:endParaRPr lang="en-US"/>
        </a:p>
      </dgm:t>
    </dgm:pt>
    <dgm:pt modelId="{4156F65B-843F-0E45-A956-578F440E3E48}" type="pres">
      <dgm:prSet presAssocID="{7D05FB17-268F-924A-95CC-FAABA0922B05}" presName="Name0" presStyleCnt="0">
        <dgm:presLayoutVars>
          <dgm:chMax val="7"/>
          <dgm:chPref val="7"/>
          <dgm:dir/>
        </dgm:presLayoutVars>
      </dgm:prSet>
      <dgm:spPr/>
    </dgm:pt>
    <dgm:pt modelId="{11FFBF76-3D61-754A-8C68-952DDFE8B610}" type="pres">
      <dgm:prSet presAssocID="{7D05FB17-268F-924A-95CC-FAABA0922B05}" presName="Name1" presStyleCnt="0"/>
      <dgm:spPr/>
    </dgm:pt>
    <dgm:pt modelId="{7EC28E81-DDCE-4E4A-89D5-BEB7332780DE}" type="pres">
      <dgm:prSet presAssocID="{9D53EDD9-59DE-2640-943E-C536F5D342A0}" presName="picture_1" presStyleCnt="0"/>
      <dgm:spPr/>
    </dgm:pt>
    <dgm:pt modelId="{A42EA680-1084-EF46-86A1-3DEA78FD5521}" type="pres">
      <dgm:prSet presAssocID="{9D53EDD9-59DE-2640-943E-C536F5D342A0}" presName="pictureRepeatNode" presStyleLbl="alignImgPlace1" presStyleIdx="0" presStyleCnt="1"/>
      <dgm:spPr/>
    </dgm:pt>
    <dgm:pt modelId="{89F51191-69AF-A640-AC49-1886DFA7BA36}" type="pres">
      <dgm:prSet presAssocID="{782ADB58-6A29-FF45-9DE4-58E74759AA77}" presName="text_1" presStyleLbl="node1" presStyleIdx="0" presStyleCnt="0" custLinFactNeighborX="-19499" custLinFactNeighborY="2470">
        <dgm:presLayoutVars>
          <dgm:bulletEnabled val="1"/>
        </dgm:presLayoutVars>
      </dgm:prSet>
      <dgm:spPr/>
    </dgm:pt>
  </dgm:ptLst>
  <dgm:cxnLst>
    <dgm:cxn modelId="{775D793C-F997-2249-BCD3-07C09C70E206}" type="presOf" srcId="{7D05FB17-268F-924A-95CC-FAABA0922B05}" destId="{4156F65B-843F-0E45-A956-578F440E3E48}" srcOrd="0" destOrd="0" presId="urn:microsoft.com/office/officeart/2008/layout/CircularPictureCallout"/>
    <dgm:cxn modelId="{F82C10B4-9AC5-0241-9722-984930617BEF}" type="presOf" srcId="{782ADB58-6A29-FF45-9DE4-58E74759AA77}" destId="{89F51191-69AF-A640-AC49-1886DFA7BA36}" srcOrd="0" destOrd="0" presId="urn:microsoft.com/office/officeart/2008/layout/CircularPictureCallout"/>
    <dgm:cxn modelId="{C3FD35C2-5CB8-F34F-8AEB-487B0BC431AE}" srcId="{7D05FB17-268F-924A-95CC-FAABA0922B05}" destId="{782ADB58-6A29-FF45-9DE4-58E74759AA77}" srcOrd="0" destOrd="0" parTransId="{C05E754D-9641-9643-A18B-80387BF2DA36}" sibTransId="{9D53EDD9-59DE-2640-943E-C536F5D342A0}"/>
    <dgm:cxn modelId="{7CBA47D5-EFA3-FD4B-B17C-F15B06C96DF5}" type="presOf" srcId="{9D53EDD9-59DE-2640-943E-C536F5D342A0}" destId="{A42EA680-1084-EF46-86A1-3DEA78FD5521}" srcOrd="0" destOrd="0" presId="urn:microsoft.com/office/officeart/2008/layout/CircularPictureCallout"/>
    <dgm:cxn modelId="{3F2D3AD2-0483-F449-A679-E3EE99295A36}" type="presParOf" srcId="{4156F65B-843F-0E45-A956-578F440E3E48}" destId="{11FFBF76-3D61-754A-8C68-952DDFE8B610}" srcOrd="0" destOrd="0" presId="urn:microsoft.com/office/officeart/2008/layout/CircularPictureCallout"/>
    <dgm:cxn modelId="{E225BB72-FFB5-4B46-97CD-3AB37F00466C}" type="presParOf" srcId="{11FFBF76-3D61-754A-8C68-952DDFE8B610}" destId="{7EC28E81-DDCE-4E4A-89D5-BEB7332780DE}" srcOrd="0" destOrd="0" presId="urn:microsoft.com/office/officeart/2008/layout/CircularPictureCallout"/>
    <dgm:cxn modelId="{4C3FD2F4-2D80-294B-B838-C70609182F0A}" type="presParOf" srcId="{7EC28E81-DDCE-4E4A-89D5-BEB7332780DE}" destId="{A42EA680-1084-EF46-86A1-3DEA78FD5521}" srcOrd="0" destOrd="0" presId="urn:microsoft.com/office/officeart/2008/layout/CircularPictureCallout"/>
    <dgm:cxn modelId="{A46CC25A-4D87-C244-A500-776DC8E3319B}" type="presParOf" srcId="{11FFBF76-3D61-754A-8C68-952DDFE8B610}" destId="{89F51191-69AF-A640-AC49-1886DFA7BA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05FB17-268F-924A-95CC-FAABA0922B05}" type="doc">
      <dgm:prSet loTypeId="urn:microsoft.com/office/officeart/2008/layout/CircularPictureCallou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2ADB58-6A29-FF45-9DE4-58E74759AA77}">
      <dgm:prSet/>
      <dgm:spPr/>
      <dgm:t>
        <a:bodyPr/>
        <a:lstStyle/>
        <a:p>
          <a:endParaRPr lang="en-US"/>
        </a:p>
      </dgm:t>
    </dgm:pt>
    <dgm:pt modelId="{9D53EDD9-59DE-2640-943E-C536F5D342A0}" type="sibTrans" cxnId="{C3FD35C2-5CB8-F34F-8AEB-487B0BC431A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C05E754D-9641-9643-A18B-80387BF2DA36}" type="parTrans" cxnId="{C3FD35C2-5CB8-F34F-8AEB-487B0BC431AE}">
      <dgm:prSet/>
      <dgm:spPr/>
      <dgm:t>
        <a:bodyPr/>
        <a:lstStyle/>
        <a:p>
          <a:endParaRPr lang="en-US"/>
        </a:p>
      </dgm:t>
    </dgm:pt>
    <dgm:pt modelId="{4156F65B-843F-0E45-A956-578F440E3E48}" type="pres">
      <dgm:prSet presAssocID="{7D05FB17-268F-924A-95CC-FAABA0922B05}" presName="Name0" presStyleCnt="0">
        <dgm:presLayoutVars>
          <dgm:chMax val="7"/>
          <dgm:chPref val="7"/>
          <dgm:dir/>
        </dgm:presLayoutVars>
      </dgm:prSet>
      <dgm:spPr/>
    </dgm:pt>
    <dgm:pt modelId="{11FFBF76-3D61-754A-8C68-952DDFE8B610}" type="pres">
      <dgm:prSet presAssocID="{7D05FB17-268F-924A-95CC-FAABA0922B05}" presName="Name1" presStyleCnt="0"/>
      <dgm:spPr/>
    </dgm:pt>
    <dgm:pt modelId="{7EC28E81-DDCE-4E4A-89D5-BEB7332780DE}" type="pres">
      <dgm:prSet presAssocID="{9D53EDD9-59DE-2640-943E-C536F5D342A0}" presName="picture_1" presStyleCnt="0"/>
      <dgm:spPr/>
    </dgm:pt>
    <dgm:pt modelId="{A42EA680-1084-EF46-86A1-3DEA78FD5521}" type="pres">
      <dgm:prSet presAssocID="{9D53EDD9-59DE-2640-943E-C536F5D342A0}" presName="pictureRepeatNode" presStyleLbl="alignImgPlace1" presStyleIdx="0" presStyleCnt="1"/>
      <dgm:spPr/>
    </dgm:pt>
    <dgm:pt modelId="{89F51191-69AF-A640-AC49-1886DFA7BA36}" type="pres">
      <dgm:prSet presAssocID="{782ADB58-6A29-FF45-9DE4-58E74759AA77}" presName="text_1" presStyleLbl="node1" presStyleIdx="0" presStyleCnt="0" custLinFactNeighborX="-19499" custLinFactNeighborY="2470">
        <dgm:presLayoutVars>
          <dgm:bulletEnabled val="1"/>
        </dgm:presLayoutVars>
      </dgm:prSet>
      <dgm:spPr/>
    </dgm:pt>
  </dgm:ptLst>
  <dgm:cxnLst>
    <dgm:cxn modelId="{775D793C-F997-2249-BCD3-07C09C70E206}" type="presOf" srcId="{7D05FB17-268F-924A-95CC-FAABA0922B05}" destId="{4156F65B-843F-0E45-A956-578F440E3E48}" srcOrd="0" destOrd="0" presId="urn:microsoft.com/office/officeart/2008/layout/CircularPictureCallout"/>
    <dgm:cxn modelId="{F82C10B4-9AC5-0241-9722-984930617BEF}" type="presOf" srcId="{782ADB58-6A29-FF45-9DE4-58E74759AA77}" destId="{89F51191-69AF-A640-AC49-1886DFA7BA36}" srcOrd="0" destOrd="0" presId="urn:microsoft.com/office/officeart/2008/layout/CircularPictureCallout"/>
    <dgm:cxn modelId="{C3FD35C2-5CB8-F34F-8AEB-487B0BC431AE}" srcId="{7D05FB17-268F-924A-95CC-FAABA0922B05}" destId="{782ADB58-6A29-FF45-9DE4-58E74759AA77}" srcOrd="0" destOrd="0" parTransId="{C05E754D-9641-9643-A18B-80387BF2DA36}" sibTransId="{9D53EDD9-59DE-2640-943E-C536F5D342A0}"/>
    <dgm:cxn modelId="{7CBA47D5-EFA3-FD4B-B17C-F15B06C96DF5}" type="presOf" srcId="{9D53EDD9-59DE-2640-943E-C536F5D342A0}" destId="{A42EA680-1084-EF46-86A1-3DEA78FD5521}" srcOrd="0" destOrd="0" presId="urn:microsoft.com/office/officeart/2008/layout/CircularPictureCallout"/>
    <dgm:cxn modelId="{3F2D3AD2-0483-F449-A679-E3EE99295A36}" type="presParOf" srcId="{4156F65B-843F-0E45-A956-578F440E3E48}" destId="{11FFBF76-3D61-754A-8C68-952DDFE8B610}" srcOrd="0" destOrd="0" presId="urn:microsoft.com/office/officeart/2008/layout/CircularPictureCallout"/>
    <dgm:cxn modelId="{E225BB72-FFB5-4B46-97CD-3AB37F00466C}" type="presParOf" srcId="{11FFBF76-3D61-754A-8C68-952DDFE8B610}" destId="{7EC28E81-DDCE-4E4A-89D5-BEB7332780DE}" srcOrd="0" destOrd="0" presId="urn:microsoft.com/office/officeart/2008/layout/CircularPictureCallout"/>
    <dgm:cxn modelId="{4C3FD2F4-2D80-294B-B838-C70609182F0A}" type="presParOf" srcId="{7EC28E81-DDCE-4E4A-89D5-BEB7332780DE}" destId="{A42EA680-1084-EF46-86A1-3DEA78FD5521}" srcOrd="0" destOrd="0" presId="urn:microsoft.com/office/officeart/2008/layout/CircularPictureCallout"/>
    <dgm:cxn modelId="{A46CC25A-4D87-C244-A500-776DC8E3319B}" type="presParOf" srcId="{11FFBF76-3D61-754A-8C68-952DDFE8B610}" destId="{89F51191-69AF-A640-AC49-1886DFA7BA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05FB17-268F-924A-95CC-FAABA0922B05}" type="doc">
      <dgm:prSet loTypeId="urn:microsoft.com/office/officeart/2008/layout/CircularPictureCallou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2ADB58-6A29-FF45-9DE4-58E74759AA77}">
      <dgm:prSet/>
      <dgm:spPr/>
      <dgm:t>
        <a:bodyPr/>
        <a:lstStyle/>
        <a:p>
          <a:endParaRPr lang="en-US"/>
        </a:p>
      </dgm:t>
    </dgm:pt>
    <dgm:pt modelId="{9D53EDD9-59DE-2640-943E-C536F5D342A0}" type="sibTrans" cxnId="{C3FD35C2-5CB8-F34F-8AEB-487B0BC431A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C05E754D-9641-9643-A18B-80387BF2DA36}" type="parTrans" cxnId="{C3FD35C2-5CB8-F34F-8AEB-487B0BC431AE}">
      <dgm:prSet/>
      <dgm:spPr/>
      <dgm:t>
        <a:bodyPr/>
        <a:lstStyle/>
        <a:p>
          <a:endParaRPr lang="en-US"/>
        </a:p>
      </dgm:t>
    </dgm:pt>
    <dgm:pt modelId="{4156F65B-843F-0E45-A956-578F440E3E48}" type="pres">
      <dgm:prSet presAssocID="{7D05FB17-268F-924A-95CC-FAABA0922B05}" presName="Name0" presStyleCnt="0">
        <dgm:presLayoutVars>
          <dgm:chMax val="7"/>
          <dgm:chPref val="7"/>
          <dgm:dir/>
        </dgm:presLayoutVars>
      </dgm:prSet>
      <dgm:spPr/>
    </dgm:pt>
    <dgm:pt modelId="{11FFBF76-3D61-754A-8C68-952DDFE8B610}" type="pres">
      <dgm:prSet presAssocID="{7D05FB17-268F-924A-95CC-FAABA0922B05}" presName="Name1" presStyleCnt="0"/>
      <dgm:spPr/>
    </dgm:pt>
    <dgm:pt modelId="{7EC28E81-DDCE-4E4A-89D5-BEB7332780DE}" type="pres">
      <dgm:prSet presAssocID="{9D53EDD9-59DE-2640-943E-C536F5D342A0}" presName="picture_1" presStyleCnt="0"/>
      <dgm:spPr/>
    </dgm:pt>
    <dgm:pt modelId="{A42EA680-1084-EF46-86A1-3DEA78FD5521}" type="pres">
      <dgm:prSet presAssocID="{9D53EDD9-59DE-2640-943E-C536F5D342A0}" presName="pictureRepeatNode" presStyleLbl="alignImgPlace1" presStyleIdx="0" presStyleCnt="1"/>
      <dgm:spPr/>
    </dgm:pt>
    <dgm:pt modelId="{89F51191-69AF-A640-AC49-1886DFA7BA36}" type="pres">
      <dgm:prSet presAssocID="{782ADB58-6A29-FF45-9DE4-58E74759AA77}" presName="text_1" presStyleLbl="node1" presStyleIdx="0" presStyleCnt="0" custLinFactNeighborX="-19499" custLinFactNeighborY="2470">
        <dgm:presLayoutVars>
          <dgm:bulletEnabled val="1"/>
        </dgm:presLayoutVars>
      </dgm:prSet>
      <dgm:spPr/>
    </dgm:pt>
  </dgm:ptLst>
  <dgm:cxnLst>
    <dgm:cxn modelId="{775D793C-F997-2249-BCD3-07C09C70E206}" type="presOf" srcId="{7D05FB17-268F-924A-95CC-FAABA0922B05}" destId="{4156F65B-843F-0E45-A956-578F440E3E48}" srcOrd="0" destOrd="0" presId="urn:microsoft.com/office/officeart/2008/layout/CircularPictureCallout"/>
    <dgm:cxn modelId="{F82C10B4-9AC5-0241-9722-984930617BEF}" type="presOf" srcId="{782ADB58-6A29-FF45-9DE4-58E74759AA77}" destId="{89F51191-69AF-A640-AC49-1886DFA7BA36}" srcOrd="0" destOrd="0" presId="urn:microsoft.com/office/officeart/2008/layout/CircularPictureCallout"/>
    <dgm:cxn modelId="{C3FD35C2-5CB8-F34F-8AEB-487B0BC431AE}" srcId="{7D05FB17-268F-924A-95CC-FAABA0922B05}" destId="{782ADB58-6A29-FF45-9DE4-58E74759AA77}" srcOrd="0" destOrd="0" parTransId="{C05E754D-9641-9643-A18B-80387BF2DA36}" sibTransId="{9D53EDD9-59DE-2640-943E-C536F5D342A0}"/>
    <dgm:cxn modelId="{7CBA47D5-EFA3-FD4B-B17C-F15B06C96DF5}" type="presOf" srcId="{9D53EDD9-59DE-2640-943E-C536F5D342A0}" destId="{A42EA680-1084-EF46-86A1-3DEA78FD5521}" srcOrd="0" destOrd="0" presId="urn:microsoft.com/office/officeart/2008/layout/CircularPictureCallout"/>
    <dgm:cxn modelId="{3F2D3AD2-0483-F449-A679-E3EE99295A36}" type="presParOf" srcId="{4156F65B-843F-0E45-A956-578F440E3E48}" destId="{11FFBF76-3D61-754A-8C68-952DDFE8B610}" srcOrd="0" destOrd="0" presId="urn:microsoft.com/office/officeart/2008/layout/CircularPictureCallout"/>
    <dgm:cxn modelId="{E225BB72-FFB5-4B46-97CD-3AB37F00466C}" type="presParOf" srcId="{11FFBF76-3D61-754A-8C68-952DDFE8B610}" destId="{7EC28E81-DDCE-4E4A-89D5-BEB7332780DE}" srcOrd="0" destOrd="0" presId="urn:microsoft.com/office/officeart/2008/layout/CircularPictureCallout"/>
    <dgm:cxn modelId="{4C3FD2F4-2D80-294B-B838-C70609182F0A}" type="presParOf" srcId="{7EC28E81-DDCE-4E4A-89D5-BEB7332780DE}" destId="{A42EA680-1084-EF46-86A1-3DEA78FD5521}" srcOrd="0" destOrd="0" presId="urn:microsoft.com/office/officeart/2008/layout/CircularPictureCallout"/>
    <dgm:cxn modelId="{A46CC25A-4D87-C244-A500-776DC8E3319B}" type="presParOf" srcId="{11FFBF76-3D61-754A-8C68-952DDFE8B610}" destId="{89F51191-69AF-A640-AC49-1886DFA7BA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05FB17-268F-924A-95CC-FAABA0922B05}" type="doc">
      <dgm:prSet loTypeId="urn:microsoft.com/office/officeart/2008/layout/CircularPictureCallou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2ADB58-6A29-FF45-9DE4-58E74759AA77}">
      <dgm:prSet/>
      <dgm:spPr/>
      <dgm:t>
        <a:bodyPr/>
        <a:lstStyle/>
        <a:p>
          <a:endParaRPr lang="en-US"/>
        </a:p>
      </dgm:t>
    </dgm:pt>
    <dgm:pt modelId="{9D53EDD9-59DE-2640-943E-C536F5D342A0}" type="sibTrans" cxnId="{C3FD35C2-5CB8-F34F-8AEB-487B0BC431A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C05E754D-9641-9643-A18B-80387BF2DA36}" type="parTrans" cxnId="{C3FD35C2-5CB8-F34F-8AEB-487B0BC431AE}">
      <dgm:prSet/>
      <dgm:spPr/>
      <dgm:t>
        <a:bodyPr/>
        <a:lstStyle/>
        <a:p>
          <a:endParaRPr lang="en-US"/>
        </a:p>
      </dgm:t>
    </dgm:pt>
    <dgm:pt modelId="{4156F65B-843F-0E45-A956-578F440E3E48}" type="pres">
      <dgm:prSet presAssocID="{7D05FB17-268F-924A-95CC-FAABA0922B05}" presName="Name0" presStyleCnt="0">
        <dgm:presLayoutVars>
          <dgm:chMax val="7"/>
          <dgm:chPref val="7"/>
          <dgm:dir/>
        </dgm:presLayoutVars>
      </dgm:prSet>
      <dgm:spPr/>
    </dgm:pt>
    <dgm:pt modelId="{11FFBF76-3D61-754A-8C68-952DDFE8B610}" type="pres">
      <dgm:prSet presAssocID="{7D05FB17-268F-924A-95CC-FAABA0922B05}" presName="Name1" presStyleCnt="0"/>
      <dgm:spPr/>
    </dgm:pt>
    <dgm:pt modelId="{7EC28E81-DDCE-4E4A-89D5-BEB7332780DE}" type="pres">
      <dgm:prSet presAssocID="{9D53EDD9-59DE-2640-943E-C536F5D342A0}" presName="picture_1" presStyleCnt="0"/>
      <dgm:spPr/>
    </dgm:pt>
    <dgm:pt modelId="{A42EA680-1084-EF46-86A1-3DEA78FD5521}" type="pres">
      <dgm:prSet presAssocID="{9D53EDD9-59DE-2640-943E-C536F5D342A0}" presName="pictureRepeatNode" presStyleLbl="alignImgPlace1" presStyleIdx="0" presStyleCnt="1"/>
      <dgm:spPr/>
    </dgm:pt>
    <dgm:pt modelId="{89F51191-69AF-A640-AC49-1886DFA7BA36}" type="pres">
      <dgm:prSet presAssocID="{782ADB58-6A29-FF45-9DE4-58E74759AA77}" presName="text_1" presStyleLbl="node1" presStyleIdx="0" presStyleCnt="0" custLinFactNeighborX="-19499" custLinFactNeighborY="2470">
        <dgm:presLayoutVars>
          <dgm:bulletEnabled val="1"/>
        </dgm:presLayoutVars>
      </dgm:prSet>
      <dgm:spPr/>
    </dgm:pt>
  </dgm:ptLst>
  <dgm:cxnLst>
    <dgm:cxn modelId="{775D793C-F997-2249-BCD3-07C09C70E206}" type="presOf" srcId="{7D05FB17-268F-924A-95CC-FAABA0922B05}" destId="{4156F65B-843F-0E45-A956-578F440E3E48}" srcOrd="0" destOrd="0" presId="urn:microsoft.com/office/officeart/2008/layout/CircularPictureCallout"/>
    <dgm:cxn modelId="{F82C10B4-9AC5-0241-9722-984930617BEF}" type="presOf" srcId="{782ADB58-6A29-FF45-9DE4-58E74759AA77}" destId="{89F51191-69AF-A640-AC49-1886DFA7BA36}" srcOrd="0" destOrd="0" presId="urn:microsoft.com/office/officeart/2008/layout/CircularPictureCallout"/>
    <dgm:cxn modelId="{C3FD35C2-5CB8-F34F-8AEB-487B0BC431AE}" srcId="{7D05FB17-268F-924A-95CC-FAABA0922B05}" destId="{782ADB58-6A29-FF45-9DE4-58E74759AA77}" srcOrd="0" destOrd="0" parTransId="{C05E754D-9641-9643-A18B-80387BF2DA36}" sibTransId="{9D53EDD9-59DE-2640-943E-C536F5D342A0}"/>
    <dgm:cxn modelId="{7CBA47D5-EFA3-FD4B-B17C-F15B06C96DF5}" type="presOf" srcId="{9D53EDD9-59DE-2640-943E-C536F5D342A0}" destId="{A42EA680-1084-EF46-86A1-3DEA78FD5521}" srcOrd="0" destOrd="0" presId="urn:microsoft.com/office/officeart/2008/layout/CircularPictureCallout"/>
    <dgm:cxn modelId="{3F2D3AD2-0483-F449-A679-E3EE99295A36}" type="presParOf" srcId="{4156F65B-843F-0E45-A956-578F440E3E48}" destId="{11FFBF76-3D61-754A-8C68-952DDFE8B610}" srcOrd="0" destOrd="0" presId="urn:microsoft.com/office/officeart/2008/layout/CircularPictureCallout"/>
    <dgm:cxn modelId="{E225BB72-FFB5-4B46-97CD-3AB37F00466C}" type="presParOf" srcId="{11FFBF76-3D61-754A-8C68-952DDFE8B610}" destId="{7EC28E81-DDCE-4E4A-89D5-BEB7332780DE}" srcOrd="0" destOrd="0" presId="urn:microsoft.com/office/officeart/2008/layout/CircularPictureCallout"/>
    <dgm:cxn modelId="{4C3FD2F4-2D80-294B-B838-C70609182F0A}" type="presParOf" srcId="{7EC28E81-DDCE-4E4A-89D5-BEB7332780DE}" destId="{A42EA680-1084-EF46-86A1-3DEA78FD5521}" srcOrd="0" destOrd="0" presId="urn:microsoft.com/office/officeart/2008/layout/CircularPictureCallout"/>
    <dgm:cxn modelId="{A46CC25A-4D87-C244-A500-776DC8E3319B}" type="presParOf" srcId="{11FFBF76-3D61-754A-8C68-952DDFE8B610}" destId="{89F51191-69AF-A640-AC49-1886DFA7BA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05FB17-268F-924A-95CC-FAABA0922B05}" type="doc">
      <dgm:prSet loTypeId="urn:microsoft.com/office/officeart/2008/layout/CircularPictureCallou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2ADB58-6A29-FF45-9DE4-58E74759AA77}">
      <dgm:prSet/>
      <dgm:spPr/>
      <dgm:t>
        <a:bodyPr/>
        <a:lstStyle/>
        <a:p>
          <a:endParaRPr lang="en-US"/>
        </a:p>
      </dgm:t>
    </dgm:pt>
    <dgm:pt modelId="{9D53EDD9-59DE-2640-943E-C536F5D342A0}" type="sibTrans" cxnId="{C3FD35C2-5CB8-F34F-8AEB-487B0BC431A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C05E754D-9641-9643-A18B-80387BF2DA36}" type="parTrans" cxnId="{C3FD35C2-5CB8-F34F-8AEB-487B0BC431AE}">
      <dgm:prSet/>
      <dgm:spPr/>
      <dgm:t>
        <a:bodyPr/>
        <a:lstStyle/>
        <a:p>
          <a:endParaRPr lang="en-US"/>
        </a:p>
      </dgm:t>
    </dgm:pt>
    <dgm:pt modelId="{4156F65B-843F-0E45-A956-578F440E3E48}" type="pres">
      <dgm:prSet presAssocID="{7D05FB17-268F-924A-95CC-FAABA0922B05}" presName="Name0" presStyleCnt="0">
        <dgm:presLayoutVars>
          <dgm:chMax val="7"/>
          <dgm:chPref val="7"/>
          <dgm:dir/>
        </dgm:presLayoutVars>
      </dgm:prSet>
      <dgm:spPr/>
    </dgm:pt>
    <dgm:pt modelId="{11FFBF76-3D61-754A-8C68-952DDFE8B610}" type="pres">
      <dgm:prSet presAssocID="{7D05FB17-268F-924A-95CC-FAABA0922B05}" presName="Name1" presStyleCnt="0"/>
      <dgm:spPr/>
    </dgm:pt>
    <dgm:pt modelId="{7EC28E81-DDCE-4E4A-89D5-BEB7332780DE}" type="pres">
      <dgm:prSet presAssocID="{9D53EDD9-59DE-2640-943E-C536F5D342A0}" presName="picture_1" presStyleCnt="0"/>
      <dgm:spPr/>
    </dgm:pt>
    <dgm:pt modelId="{A42EA680-1084-EF46-86A1-3DEA78FD5521}" type="pres">
      <dgm:prSet presAssocID="{9D53EDD9-59DE-2640-943E-C536F5D342A0}" presName="pictureRepeatNode" presStyleLbl="alignImgPlace1" presStyleIdx="0" presStyleCnt="1"/>
      <dgm:spPr/>
    </dgm:pt>
    <dgm:pt modelId="{89F51191-69AF-A640-AC49-1886DFA7BA36}" type="pres">
      <dgm:prSet presAssocID="{782ADB58-6A29-FF45-9DE4-58E74759AA77}" presName="text_1" presStyleLbl="node1" presStyleIdx="0" presStyleCnt="0" custLinFactNeighborX="-19499" custLinFactNeighborY="2470">
        <dgm:presLayoutVars>
          <dgm:bulletEnabled val="1"/>
        </dgm:presLayoutVars>
      </dgm:prSet>
      <dgm:spPr/>
    </dgm:pt>
  </dgm:ptLst>
  <dgm:cxnLst>
    <dgm:cxn modelId="{775D793C-F997-2249-BCD3-07C09C70E206}" type="presOf" srcId="{7D05FB17-268F-924A-95CC-FAABA0922B05}" destId="{4156F65B-843F-0E45-A956-578F440E3E48}" srcOrd="0" destOrd="0" presId="urn:microsoft.com/office/officeart/2008/layout/CircularPictureCallout"/>
    <dgm:cxn modelId="{F82C10B4-9AC5-0241-9722-984930617BEF}" type="presOf" srcId="{782ADB58-6A29-FF45-9DE4-58E74759AA77}" destId="{89F51191-69AF-A640-AC49-1886DFA7BA36}" srcOrd="0" destOrd="0" presId="urn:microsoft.com/office/officeart/2008/layout/CircularPictureCallout"/>
    <dgm:cxn modelId="{C3FD35C2-5CB8-F34F-8AEB-487B0BC431AE}" srcId="{7D05FB17-268F-924A-95CC-FAABA0922B05}" destId="{782ADB58-6A29-FF45-9DE4-58E74759AA77}" srcOrd="0" destOrd="0" parTransId="{C05E754D-9641-9643-A18B-80387BF2DA36}" sibTransId="{9D53EDD9-59DE-2640-943E-C536F5D342A0}"/>
    <dgm:cxn modelId="{7CBA47D5-EFA3-FD4B-B17C-F15B06C96DF5}" type="presOf" srcId="{9D53EDD9-59DE-2640-943E-C536F5D342A0}" destId="{A42EA680-1084-EF46-86A1-3DEA78FD5521}" srcOrd="0" destOrd="0" presId="urn:microsoft.com/office/officeart/2008/layout/CircularPictureCallout"/>
    <dgm:cxn modelId="{3F2D3AD2-0483-F449-A679-E3EE99295A36}" type="presParOf" srcId="{4156F65B-843F-0E45-A956-578F440E3E48}" destId="{11FFBF76-3D61-754A-8C68-952DDFE8B610}" srcOrd="0" destOrd="0" presId="urn:microsoft.com/office/officeart/2008/layout/CircularPictureCallout"/>
    <dgm:cxn modelId="{E225BB72-FFB5-4B46-97CD-3AB37F00466C}" type="presParOf" srcId="{11FFBF76-3D61-754A-8C68-952DDFE8B610}" destId="{7EC28E81-DDCE-4E4A-89D5-BEB7332780DE}" srcOrd="0" destOrd="0" presId="urn:microsoft.com/office/officeart/2008/layout/CircularPictureCallout"/>
    <dgm:cxn modelId="{4C3FD2F4-2D80-294B-B838-C70609182F0A}" type="presParOf" srcId="{7EC28E81-DDCE-4E4A-89D5-BEB7332780DE}" destId="{A42EA680-1084-EF46-86A1-3DEA78FD5521}" srcOrd="0" destOrd="0" presId="urn:microsoft.com/office/officeart/2008/layout/CircularPictureCallout"/>
    <dgm:cxn modelId="{A46CC25A-4D87-C244-A500-776DC8E3319B}" type="presParOf" srcId="{11FFBF76-3D61-754A-8C68-952DDFE8B610}" destId="{89F51191-69AF-A640-AC49-1886DFA7BA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05FB17-268F-924A-95CC-FAABA0922B05}" type="doc">
      <dgm:prSet loTypeId="urn:microsoft.com/office/officeart/2008/layout/CircularPictureCallou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2ADB58-6A29-FF45-9DE4-58E74759AA77}">
      <dgm:prSet/>
      <dgm:spPr/>
      <dgm:t>
        <a:bodyPr/>
        <a:lstStyle/>
        <a:p>
          <a:endParaRPr lang="en-US"/>
        </a:p>
      </dgm:t>
    </dgm:pt>
    <dgm:pt modelId="{9D53EDD9-59DE-2640-943E-C536F5D342A0}" type="sibTrans" cxnId="{C3FD35C2-5CB8-F34F-8AEB-487B0BC431A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C05E754D-9641-9643-A18B-80387BF2DA36}" type="parTrans" cxnId="{C3FD35C2-5CB8-F34F-8AEB-487B0BC431AE}">
      <dgm:prSet/>
      <dgm:spPr/>
      <dgm:t>
        <a:bodyPr/>
        <a:lstStyle/>
        <a:p>
          <a:endParaRPr lang="en-US"/>
        </a:p>
      </dgm:t>
    </dgm:pt>
    <dgm:pt modelId="{4156F65B-843F-0E45-A956-578F440E3E48}" type="pres">
      <dgm:prSet presAssocID="{7D05FB17-268F-924A-95CC-FAABA0922B05}" presName="Name0" presStyleCnt="0">
        <dgm:presLayoutVars>
          <dgm:chMax val="7"/>
          <dgm:chPref val="7"/>
          <dgm:dir/>
        </dgm:presLayoutVars>
      </dgm:prSet>
      <dgm:spPr/>
    </dgm:pt>
    <dgm:pt modelId="{11FFBF76-3D61-754A-8C68-952DDFE8B610}" type="pres">
      <dgm:prSet presAssocID="{7D05FB17-268F-924A-95CC-FAABA0922B05}" presName="Name1" presStyleCnt="0"/>
      <dgm:spPr/>
    </dgm:pt>
    <dgm:pt modelId="{7EC28E81-DDCE-4E4A-89D5-BEB7332780DE}" type="pres">
      <dgm:prSet presAssocID="{9D53EDD9-59DE-2640-943E-C536F5D342A0}" presName="picture_1" presStyleCnt="0"/>
      <dgm:spPr/>
    </dgm:pt>
    <dgm:pt modelId="{A42EA680-1084-EF46-86A1-3DEA78FD5521}" type="pres">
      <dgm:prSet presAssocID="{9D53EDD9-59DE-2640-943E-C536F5D342A0}" presName="pictureRepeatNode" presStyleLbl="alignImgPlace1" presStyleIdx="0" presStyleCnt="1"/>
      <dgm:spPr/>
    </dgm:pt>
    <dgm:pt modelId="{89F51191-69AF-A640-AC49-1886DFA7BA36}" type="pres">
      <dgm:prSet presAssocID="{782ADB58-6A29-FF45-9DE4-58E74759AA77}" presName="text_1" presStyleLbl="node1" presStyleIdx="0" presStyleCnt="0" custLinFactNeighborX="-19499" custLinFactNeighborY="2470">
        <dgm:presLayoutVars>
          <dgm:bulletEnabled val="1"/>
        </dgm:presLayoutVars>
      </dgm:prSet>
      <dgm:spPr/>
    </dgm:pt>
  </dgm:ptLst>
  <dgm:cxnLst>
    <dgm:cxn modelId="{775D793C-F997-2249-BCD3-07C09C70E206}" type="presOf" srcId="{7D05FB17-268F-924A-95CC-FAABA0922B05}" destId="{4156F65B-843F-0E45-A956-578F440E3E48}" srcOrd="0" destOrd="0" presId="urn:microsoft.com/office/officeart/2008/layout/CircularPictureCallout"/>
    <dgm:cxn modelId="{F82C10B4-9AC5-0241-9722-984930617BEF}" type="presOf" srcId="{782ADB58-6A29-FF45-9DE4-58E74759AA77}" destId="{89F51191-69AF-A640-AC49-1886DFA7BA36}" srcOrd="0" destOrd="0" presId="urn:microsoft.com/office/officeart/2008/layout/CircularPictureCallout"/>
    <dgm:cxn modelId="{C3FD35C2-5CB8-F34F-8AEB-487B0BC431AE}" srcId="{7D05FB17-268F-924A-95CC-FAABA0922B05}" destId="{782ADB58-6A29-FF45-9DE4-58E74759AA77}" srcOrd="0" destOrd="0" parTransId="{C05E754D-9641-9643-A18B-80387BF2DA36}" sibTransId="{9D53EDD9-59DE-2640-943E-C536F5D342A0}"/>
    <dgm:cxn modelId="{7CBA47D5-EFA3-FD4B-B17C-F15B06C96DF5}" type="presOf" srcId="{9D53EDD9-59DE-2640-943E-C536F5D342A0}" destId="{A42EA680-1084-EF46-86A1-3DEA78FD5521}" srcOrd="0" destOrd="0" presId="urn:microsoft.com/office/officeart/2008/layout/CircularPictureCallout"/>
    <dgm:cxn modelId="{3F2D3AD2-0483-F449-A679-E3EE99295A36}" type="presParOf" srcId="{4156F65B-843F-0E45-A956-578F440E3E48}" destId="{11FFBF76-3D61-754A-8C68-952DDFE8B610}" srcOrd="0" destOrd="0" presId="urn:microsoft.com/office/officeart/2008/layout/CircularPictureCallout"/>
    <dgm:cxn modelId="{E225BB72-FFB5-4B46-97CD-3AB37F00466C}" type="presParOf" srcId="{11FFBF76-3D61-754A-8C68-952DDFE8B610}" destId="{7EC28E81-DDCE-4E4A-89D5-BEB7332780DE}" srcOrd="0" destOrd="0" presId="urn:microsoft.com/office/officeart/2008/layout/CircularPictureCallout"/>
    <dgm:cxn modelId="{4C3FD2F4-2D80-294B-B838-C70609182F0A}" type="presParOf" srcId="{7EC28E81-DDCE-4E4A-89D5-BEB7332780DE}" destId="{A42EA680-1084-EF46-86A1-3DEA78FD5521}" srcOrd="0" destOrd="0" presId="urn:microsoft.com/office/officeart/2008/layout/CircularPictureCallout"/>
    <dgm:cxn modelId="{A46CC25A-4D87-C244-A500-776DC8E3319B}" type="presParOf" srcId="{11FFBF76-3D61-754A-8C68-952DDFE8B610}" destId="{89F51191-69AF-A640-AC49-1886DFA7BA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05FB17-268F-924A-95CC-FAABA0922B05}" type="doc">
      <dgm:prSet loTypeId="urn:microsoft.com/office/officeart/2008/layout/CircularPictureCallou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2ADB58-6A29-FF45-9DE4-58E74759AA77}">
      <dgm:prSet/>
      <dgm:spPr/>
      <dgm:t>
        <a:bodyPr/>
        <a:lstStyle/>
        <a:p>
          <a:endParaRPr lang="en-US"/>
        </a:p>
      </dgm:t>
    </dgm:pt>
    <dgm:pt modelId="{9D53EDD9-59DE-2640-943E-C536F5D342A0}" type="sibTrans" cxnId="{C3FD35C2-5CB8-F34F-8AEB-487B0BC431A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C05E754D-9641-9643-A18B-80387BF2DA36}" type="parTrans" cxnId="{C3FD35C2-5CB8-F34F-8AEB-487B0BC431AE}">
      <dgm:prSet/>
      <dgm:spPr/>
      <dgm:t>
        <a:bodyPr/>
        <a:lstStyle/>
        <a:p>
          <a:endParaRPr lang="en-US"/>
        </a:p>
      </dgm:t>
    </dgm:pt>
    <dgm:pt modelId="{4156F65B-843F-0E45-A956-578F440E3E48}" type="pres">
      <dgm:prSet presAssocID="{7D05FB17-268F-924A-95CC-FAABA0922B05}" presName="Name0" presStyleCnt="0">
        <dgm:presLayoutVars>
          <dgm:chMax val="7"/>
          <dgm:chPref val="7"/>
          <dgm:dir/>
        </dgm:presLayoutVars>
      </dgm:prSet>
      <dgm:spPr/>
    </dgm:pt>
    <dgm:pt modelId="{11FFBF76-3D61-754A-8C68-952DDFE8B610}" type="pres">
      <dgm:prSet presAssocID="{7D05FB17-268F-924A-95CC-FAABA0922B05}" presName="Name1" presStyleCnt="0"/>
      <dgm:spPr/>
    </dgm:pt>
    <dgm:pt modelId="{7EC28E81-DDCE-4E4A-89D5-BEB7332780DE}" type="pres">
      <dgm:prSet presAssocID="{9D53EDD9-59DE-2640-943E-C536F5D342A0}" presName="picture_1" presStyleCnt="0"/>
      <dgm:spPr/>
    </dgm:pt>
    <dgm:pt modelId="{A42EA680-1084-EF46-86A1-3DEA78FD5521}" type="pres">
      <dgm:prSet presAssocID="{9D53EDD9-59DE-2640-943E-C536F5D342A0}" presName="pictureRepeatNode" presStyleLbl="alignImgPlace1" presStyleIdx="0" presStyleCnt="1"/>
      <dgm:spPr/>
    </dgm:pt>
    <dgm:pt modelId="{89F51191-69AF-A640-AC49-1886DFA7BA36}" type="pres">
      <dgm:prSet presAssocID="{782ADB58-6A29-FF45-9DE4-58E74759AA77}" presName="text_1" presStyleLbl="node1" presStyleIdx="0" presStyleCnt="0" custLinFactNeighborX="-19499" custLinFactNeighborY="2470">
        <dgm:presLayoutVars>
          <dgm:bulletEnabled val="1"/>
        </dgm:presLayoutVars>
      </dgm:prSet>
      <dgm:spPr/>
    </dgm:pt>
  </dgm:ptLst>
  <dgm:cxnLst>
    <dgm:cxn modelId="{775D793C-F997-2249-BCD3-07C09C70E206}" type="presOf" srcId="{7D05FB17-268F-924A-95CC-FAABA0922B05}" destId="{4156F65B-843F-0E45-A956-578F440E3E48}" srcOrd="0" destOrd="0" presId="urn:microsoft.com/office/officeart/2008/layout/CircularPictureCallout"/>
    <dgm:cxn modelId="{F82C10B4-9AC5-0241-9722-984930617BEF}" type="presOf" srcId="{782ADB58-6A29-FF45-9DE4-58E74759AA77}" destId="{89F51191-69AF-A640-AC49-1886DFA7BA36}" srcOrd="0" destOrd="0" presId="urn:microsoft.com/office/officeart/2008/layout/CircularPictureCallout"/>
    <dgm:cxn modelId="{C3FD35C2-5CB8-F34F-8AEB-487B0BC431AE}" srcId="{7D05FB17-268F-924A-95CC-FAABA0922B05}" destId="{782ADB58-6A29-FF45-9DE4-58E74759AA77}" srcOrd="0" destOrd="0" parTransId="{C05E754D-9641-9643-A18B-80387BF2DA36}" sibTransId="{9D53EDD9-59DE-2640-943E-C536F5D342A0}"/>
    <dgm:cxn modelId="{7CBA47D5-EFA3-FD4B-B17C-F15B06C96DF5}" type="presOf" srcId="{9D53EDD9-59DE-2640-943E-C536F5D342A0}" destId="{A42EA680-1084-EF46-86A1-3DEA78FD5521}" srcOrd="0" destOrd="0" presId="urn:microsoft.com/office/officeart/2008/layout/CircularPictureCallout"/>
    <dgm:cxn modelId="{3F2D3AD2-0483-F449-A679-E3EE99295A36}" type="presParOf" srcId="{4156F65B-843F-0E45-A956-578F440E3E48}" destId="{11FFBF76-3D61-754A-8C68-952DDFE8B610}" srcOrd="0" destOrd="0" presId="urn:microsoft.com/office/officeart/2008/layout/CircularPictureCallout"/>
    <dgm:cxn modelId="{E225BB72-FFB5-4B46-97CD-3AB37F00466C}" type="presParOf" srcId="{11FFBF76-3D61-754A-8C68-952DDFE8B610}" destId="{7EC28E81-DDCE-4E4A-89D5-BEB7332780DE}" srcOrd="0" destOrd="0" presId="urn:microsoft.com/office/officeart/2008/layout/CircularPictureCallout"/>
    <dgm:cxn modelId="{4C3FD2F4-2D80-294B-B838-C70609182F0A}" type="presParOf" srcId="{7EC28E81-DDCE-4E4A-89D5-BEB7332780DE}" destId="{A42EA680-1084-EF46-86A1-3DEA78FD5521}" srcOrd="0" destOrd="0" presId="urn:microsoft.com/office/officeart/2008/layout/CircularPictureCallout"/>
    <dgm:cxn modelId="{A46CC25A-4D87-C244-A500-776DC8E3319B}" type="presParOf" srcId="{11FFBF76-3D61-754A-8C68-952DDFE8B610}" destId="{89F51191-69AF-A640-AC49-1886DFA7BA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EA680-1084-EF46-86A1-3DEA78FD5521}">
      <dsp:nvSpPr>
        <dsp:cNvPr id="0" name=""/>
        <dsp:cNvSpPr/>
      </dsp:nvSpPr>
      <dsp:spPr>
        <a:xfrm>
          <a:off x="1739951" y="579983"/>
          <a:ext cx="3479902" cy="347990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51191-69AF-A640-AC49-1886DFA7BA36}">
      <dsp:nvSpPr>
        <dsp:cNvPr id="0" name=""/>
        <dsp:cNvSpPr/>
      </dsp:nvSpPr>
      <dsp:spPr>
        <a:xfrm>
          <a:off x="1932063" y="2456176"/>
          <a:ext cx="2227137" cy="11483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932063" y="2456176"/>
        <a:ext cx="2227137" cy="1148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EA680-1084-EF46-86A1-3DEA78FD5521}">
      <dsp:nvSpPr>
        <dsp:cNvPr id="0" name=""/>
        <dsp:cNvSpPr/>
      </dsp:nvSpPr>
      <dsp:spPr>
        <a:xfrm>
          <a:off x="1739951" y="579983"/>
          <a:ext cx="3479902" cy="34799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51191-69AF-A640-AC49-1886DFA7BA36}">
      <dsp:nvSpPr>
        <dsp:cNvPr id="0" name=""/>
        <dsp:cNvSpPr/>
      </dsp:nvSpPr>
      <dsp:spPr>
        <a:xfrm>
          <a:off x="1932063" y="2456176"/>
          <a:ext cx="2227137" cy="11483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932063" y="2456176"/>
        <a:ext cx="2227137" cy="11483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EA680-1084-EF46-86A1-3DEA78FD5521}">
      <dsp:nvSpPr>
        <dsp:cNvPr id="0" name=""/>
        <dsp:cNvSpPr/>
      </dsp:nvSpPr>
      <dsp:spPr>
        <a:xfrm>
          <a:off x="1739951" y="579983"/>
          <a:ext cx="3479902" cy="34799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51191-69AF-A640-AC49-1886DFA7BA36}">
      <dsp:nvSpPr>
        <dsp:cNvPr id="0" name=""/>
        <dsp:cNvSpPr/>
      </dsp:nvSpPr>
      <dsp:spPr>
        <a:xfrm>
          <a:off x="1932063" y="2456176"/>
          <a:ext cx="2227137" cy="11483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932063" y="2456176"/>
        <a:ext cx="2227137" cy="11483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EA680-1084-EF46-86A1-3DEA78FD5521}">
      <dsp:nvSpPr>
        <dsp:cNvPr id="0" name=""/>
        <dsp:cNvSpPr/>
      </dsp:nvSpPr>
      <dsp:spPr>
        <a:xfrm>
          <a:off x="1739951" y="579983"/>
          <a:ext cx="3479902" cy="34799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51191-69AF-A640-AC49-1886DFA7BA36}">
      <dsp:nvSpPr>
        <dsp:cNvPr id="0" name=""/>
        <dsp:cNvSpPr/>
      </dsp:nvSpPr>
      <dsp:spPr>
        <a:xfrm>
          <a:off x="1932063" y="2456176"/>
          <a:ext cx="2227137" cy="11483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932063" y="2456176"/>
        <a:ext cx="2227137" cy="11483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EA680-1084-EF46-86A1-3DEA78FD5521}">
      <dsp:nvSpPr>
        <dsp:cNvPr id="0" name=""/>
        <dsp:cNvSpPr/>
      </dsp:nvSpPr>
      <dsp:spPr>
        <a:xfrm>
          <a:off x="1739951" y="579983"/>
          <a:ext cx="3479902" cy="34799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51191-69AF-A640-AC49-1886DFA7BA36}">
      <dsp:nvSpPr>
        <dsp:cNvPr id="0" name=""/>
        <dsp:cNvSpPr/>
      </dsp:nvSpPr>
      <dsp:spPr>
        <a:xfrm>
          <a:off x="1932063" y="2456176"/>
          <a:ext cx="2227137" cy="11483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932063" y="2456176"/>
        <a:ext cx="2227137" cy="11483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EA680-1084-EF46-86A1-3DEA78FD5521}">
      <dsp:nvSpPr>
        <dsp:cNvPr id="0" name=""/>
        <dsp:cNvSpPr/>
      </dsp:nvSpPr>
      <dsp:spPr>
        <a:xfrm>
          <a:off x="1739951" y="579983"/>
          <a:ext cx="3479902" cy="34799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51191-69AF-A640-AC49-1886DFA7BA36}">
      <dsp:nvSpPr>
        <dsp:cNvPr id="0" name=""/>
        <dsp:cNvSpPr/>
      </dsp:nvSpPr>
      <dsp:spPr>
        <a:xfrm>
          <a:off x="1932063" y="2456176"/>
          <a:ext cx="2227137" cy="11483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932063" y="2456176"/>
        <a:ext cx="2227137" cy="11483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EA680-1084-EF46-86A1-3DEA78FD5521}">
      <dsp:nvSpPr>
        <dsp:cNvPr id="0" name=""/>
        <dsp:cNvSpPr/>
      </dsp:nvSpPr>
      <dsp:spPr>
        <a:xfrm>
          <a:off x="1739951" y="579983"/>
          <a:ext cx="3479902" cy="34799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51191-69AF-A640-AC49-1886DFA7BA36}">
      <dsp:nvSpPr>
        <dsp:cNvPr id="0" name=""/>
        <dsp:cNvSpPr/>
      </dsp:nvSpPr>
      <dsp:spPr>
        <a:xfrm>
          <a:off x="1932063" y="2456176"/>
          <a:ext cx="2227137" cy="11483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932063" y="2456176"/>
        <a:ext cx="2227137" cy="1148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  <p:sp>
        <p:nvSpPr>
          <p:cNvPr id="7" name="Holder 4">
            <a:extLst>
              <a:ext uri="{FF2B5EF4-FFF2-40B4-BE49-F238E27FC236}">
                <a16:creationId xmlns:a16="http://schemas.microsoft.com/office/drawing/2014/main" id="{15E2775F-AF25-CFA5-9AD0-DF0AF9F8F7E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426258" y="9749510"/>
            <a:ext cx="103345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lang="en-US" spc="-5"/>
              <a:t>Personify Health</a:t>
            </a:r>
            <a:r>
              <a:rPr spc="-20"/>
              <a:t> </a:t>
            </a:r>
            <a:r>
              <a:rPr spc="-5"/>
              <a:t>202</a:t>
            </a:r>
            <a:r>
              <a:rPr lang="en-US" spc="-5"/>
              <a:t>5</a:t>
            </a:r>
            <a:endParaRPr spc="-5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634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rgbClr val="003C44"/>
                </a:solidFill>
                <a:latin typeface="Fira Sans" panose="020B0503050000020004" pitchFamily="34" charset="0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634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388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</p:spTree>
    <p:extLst>
      <p:ext uri="{BB962C8B-B14F-4D97-AF65-F5344CB8AC3E}">
        <p14:creationId xmlns:p14="http://schemas.microsoft.com/office/powerpoint/2010/main" val="62715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059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rgbClr val="003C44"/>
                </a:solidFill>
                <a:latin typeface="Fira Sans" panose="020B0503050000020004" pitchFamily="34" charset="0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4634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</p:spTree>
    <p:extLst>
      <p:ext uri="{BB962C8B-B14F-4D97-AF65-F5344CB8AC3E}">
        <p14:creationId xmlns:p14="http://schemas.microsoft.com/office/powerpoint/2010/main" val="1283513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059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rgbClr val="003C44"/>
                </a:solidFill>
                <a:latin typeface="Fira Sans" panose="020B0503050000020004" pitchFamily="34" charset="0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</p:spTree>
    <p:extLst>
      <p:ext uri="{BB962C8B-B14F-4D97-AF65-F5344CB8AC3E}">
        <p14:creationId xmlns:p14="http://schemas.microsoft.com/office/powerpoint/2010/main" val="4060895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2D6-ECE8-4D21-9A7B-E4B73C483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0" y="3992564"/>
            <a:ext cx="5829300" cy="642936"/>
          </a:xfrm>
        </p:spPr>
        <p:txBody>
          <a:bodyPr anchor="t">
            <a:normAutofit/>
          </a:bodyPr>
          <a:lstStyle>
            <a:lvl1pPr algn="l">
              <a:defRPr sz="4500">
                <a:latin typeface="Fira Sans" panose="020B0503050000020004" pitchFamily="34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5A436-9636-4992-AA18-339DA7AAD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150" y="5499101"/>
            <a:ext cx="5829300" cy="2933700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981157-0759-497B-8B93-91D4FE91D9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2150" y="9323388"/>
            <a:ext cx="3946650" cy="534987"/>
          </a:xfrm>
        </p:spPr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Personify Health  </a:t>
            </a:r>
            <a:r>
              <a:rPr lang="en-US" b="1">
                <a:latin typeface="Roboto" panose="02000000000000000000" pitchFamily="2" charset="0"/>
              </a:rPr>
              <a:t>© </a:t>
            </a: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2025 – Leadership toolkit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0DDEF1-13CD-48F8-99A3-C49ECD4DC9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4200" y="715170"/>
            <a:ext cx="6604000" cy="2832100"/>
          </a:xfrm>
          <a:prstGeom prst="roundRect">
            <a:avLst>
              <a:gd name="adj" fmla="val 5456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F37835-3F81-4DC6-9556-00828CA5FA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150" y="4648200"/>
            <a:ext cx="5829300" cy="381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Subheading  text</a:t>
            </a:r>
          </a:p>
        </p:txBody>
      </p:sp>
    </p:spTree>
    <p:extLst>
      <p:ext uri="{BB962C8B-B14F-4D97-AF65-F5344CB8AC3E}">
        <p14:creationId xmlns:p14="http://schemas.microsoft.com/office/powerpoint/2010/main" val="861917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236220-179F-484E-A28E-088AD8206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0" y="588963"/>
            <a:ext cx="5829300" cy="642936"/>
          </a:xfrm>
        </p:spPr>
        <p:txBody>
          <a:bodyPr anchor="t">
            <a:normAutofit/>
          </a:bodyPr>
          <a:lstStyle>
            <a:lvl1pPr algn="l">
              <a:defRPr sz="4500">
                <a:latin typeface="Fira Sans" panose="020B0503050000020004" pitchFamily="34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FED44D6-81FE-43DD-A6F9-BE7DFC8E3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150" y="2095500"/>
            <a:ext cx="5829300" cy="6834188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7DD1AD11-6E0E-48CF-BDBF-F797BC26C6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2150" y="9323388"/>
            <a:ext cx="3946650" cy="534987"/>
          </a:xfrm>
        </p:spPr>
        <p:txBody>
          <a:bodyPr/>
          <a:lstStyle/>
          <a:p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Personify Health </a:t>
            </a:r>
            <a:r>
              <a:rPr lang="en-US" b="1">
                <a:latin typeface="Roboto" panose="02000000000000000000" pitchFamily="2" charset="0"/>
              </a:rPr>
              <a:t>© </a:t>
            </a: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2025 – Leadership toolkit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E4343B7-82CD-4A64-B2A9-A7DC6C80E3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150" y="1244599"/>
            <a:ext cx="5829300" cy="381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Subheading  text</a:t>
            </a:r>
          </a:p>
        </p:txBody>
      </p:sp>
    </p:spTree>
    <p:extLst>
      <p:ext uri="{BB962C8B-B14F-4D97-AF65-F5344CB8AC3E}">
        <p14:creationId xmlns:p14="http://schemas.microsoft.com/office/powerpoint/2010/main" val="3355317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55BE-232E-45DD-923F-3CC85DDD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2508250"/>
            <a:ext cx="6704013" cy="4183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8B0D-03B4-4D3E-BDA6-458E684DA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6731000"/>
            <a:ext cx="6704013" cy="2200275"/>
          </a:xfrm>
        </p:spPr>
        <p:txBody>
          <a:bodyPr/>
          <a:lstStyle>
            <a:lvl1pPr marL="0" indent="0">
              <a:buNone/>
              <a:defRPr sz="2400">
                <a:solidFill>
                  <a:srgbClr val="003C4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1FA21-DDED-4809-B8B8-F10B641E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fld id="{08C46852-9033-4141-8C7D-7FC11003905F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D2638-DF98-4372-BC7C-00F06B8BF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8F4BA-A764-4C65-BA51-3310C688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fld id="{35A773B1-C33D-42FA-8DA4-81DDD688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10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9846-723A-4F1D-8C2B-2C42ACAB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E0FA8-ED86-4B1C-9ADB-8DF7A72EC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988" y="2678113"/>
            <a:ext cx="3275012" cy="638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2E4B1-CF7E-4CD3-873C-5CF3D85BA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2400" y="2678113"/>
            <a:ext cx="3275013" cy="638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6C317-84ED-4813-8613-32F48C807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08C46852-9033-4141-8C7D-7FC11003905F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26CDE-6793-4050-8021-9B8F6503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594E2-CF88-48AA-ABDA-5E1E0626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35A773B1-C33D-42FA-8DA4-81DDD688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42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C726C-CFBF-4992-8447-8B647E88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4012" cy="19446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9426F-EA08-42BA-8071-AA8309090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465388"/>
            <a:ext cx="3287712" cy="1208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8ADD0-7E34-4B6B-8BE1-23CE14D32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988" y="3673475"/>
            <a:ext cx="3287712" cy="540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2D9EC-6114-43F1-B07F-A30555111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5413" y="2465388"/>
            <a:ext cx="3303587" cy="1208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081570-1766-47C4-8D20-4B3B1BA2C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5413" y="3673475"/>
            <a:ext cx="3303587" cy="540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057E-A51B-421D-BBA9-35ECFDED1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08C46852-9033-4141-8C7D-7FC11003905F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F23F8-BF62-447C-AD98-1E103FD14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4599B4-E4CE-468D-A515-CADB81DF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fld id="{35A773B1-C33D-42FA-8DA4-81DDD688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9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15CD7-105A-4EA2-A8EE-76015C08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       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A55AA-99AF-418B-BFBA-32BE12E7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08C46852-9033-4141-8C7D-7FC11003905F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F0248-0BF0-4EA9-80E8-39C9A9E6D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52891-800D-412A-8BB1-E55D6155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fld id="{35A773B1-C33D-42FA-8DA4-81DDD688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9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FD74DE-E432-48C2-8154-2DE5AFD21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08C46852-9033-4141-8C7D-7FC11003905F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86FFE-6330-407E-A1AB-C382B8B47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5767B-0E34-47D1-B9F8-DFC2F03B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fld id="{35A773B1-C33D-42FA-8DA4-81DDD688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0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50" b="0" i="0">
                <a:solidFill>
                  <a:schemeClr val="bg1"/>
                </a:solidFill>
                <a:latin typeface="Tungsten-Medium"/>
                <a:cs typeface="Tungsten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  <p:sp>
        <p:nvSpPr>
          <p:cNvPr id="7" name="Holder 4">
            <a:extLst>
              <a:ext uri="{FF2B5EF4-FFF2-40B4-BE49-F238E27FC236}">
                <a16:creationId xmlns:a16="http://schemas.microsoft.com/office/drawing/2014/main" id="{D90A0732-9ED6-CBD3-BA9C-7A32F1F128E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426258" y="9749510"/>
            <a:ext cx="103345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lang="en-US" spc="-5"/>
              <a:t>Personify Health</a:t>
            </a:r>
            <a:r>
              <a:rPr spc="-20"/>
              <a:t> </a:t>
            </a:r>
            <a:r>
              <a:rPr spc="-5"/>
              <a:t>202</a:t>
            </a:r>
            <a:r>
              <a:rPr lang="en-US" spc="-5"/>
              <a:t>5</a:t>
            </a:r>
            <a:endParaRPr spc="-5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789F-D766-4E80-AF6C-33843F6C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5"/>
            <a:ext cx="2506662" cy="2347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99044-3B5D-4CA6-A1B1-AFAABE214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588" y="1447800"/>
            <a:ext cx="3935412" cy="7148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3A898-23E2-449E-AE98-C5FBAEB4C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38"/>
            <a:ext cx="2506662" cy="558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C8E1D-18C1-4F3E-A2D6-097BD18C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08C46852-9033-4141-8C7D-7FC11003905F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486E-4D24-4506-8C83-4823F05C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89E8B-291D-46E4-9105-70FEF014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fld id="{35A773B1-C33D-42FA-8DA4-81DDD688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63BB-9C6B-4BA3-8379-B3B9706A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5"/>
            <a:ext cx="2506662" cy="2347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CBB029-9E02-4F77-A9E7-B230E1134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03588" y="1447800"/>
            <a:ext cx="3935412" cy="71485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2F05E-072F-4A35-AEA2-7D17D6D37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38"/>
            <a:ext cx="2506662" cy="558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443B9-4653-4300-8B1F-FE7DE21AD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08C46852-9033-4141-8C7D-7FC11003905F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6D735-779B-40D0-8011-CD19C2DA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63004-9E97-405C-A39D-6449F1A4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fld id="{35A773B1-C33D-42FA-8DA4-81DDD688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11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7E43-5CDE-4729-A260-4CAE3E652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      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69D39-C3DD-4F94-BA95-0B5FEEBC0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700A5-0792-41F3-805C-04A4FA125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08C46852-9033-4141-8C7D-7FC11003905F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38841-A775-49F2-A4FE-E2401B2C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5DEC1-CA99-4092-9C4A-973B167C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fld id="{35A773B1-C33D-42FA-8DA4-81DDD688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71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C6804-3F08-435E-8AB1-DD158F248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62600" y="534988"/>
            <a:ext cx="1674813" cy="8524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A0FB6-3632-4CBD-B121-9F874F4CD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988" y="534988"/>
            <a:ext cx="4875212" cy="8524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D5697-8751-4B8D-B241-42D4D2BB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08C46852-9033-4141-8C7D-7FC11003905F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D4C25-8938-411C-AB8A-35D05B195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BB0A0-D321-47D3-9F8C-10DDE632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C44"/>
                </a:solidFill>
              </a:defRPr>
            </a:lvl1pPr>
          </a:lstStyle>
          <a:p>
            <a:fld id="{35A773B1-C33D-42FA-8DA4-81DDD688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69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7A42833-89CD-624D-9BE4-6E71D30389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166" y="5264239"/>
            <a:ext cx="2964910" cy="9415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914" b="0" i="0" u="none" strike="noStrike" kern="1200" cap="none" spc="0" normalizeH="0" baseline="0" dirty="0" smtClean="0">
                <a:ln>
                  <a:noFill/>
                </a:ln>
                <a:solidFill>
                  <a:srgbClr val="DADADA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07477272-35CF-8745-86BC-800E1560AD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166" y="4921234"/>
            <a:ext cx="2964910" cy="312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GB" sz="1574" b="1" i="0" u="none" strike="noStrike" kern="120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94" name="Text Placeholder 38">
            <a:extLst>
              <a:ext uri="{FF2B5EF4-FFF2-40B4-BE49-F238E27FC236}">
                <a16:creationId xmlns:a16="http://schemas.microsoft.com/office/drawing/2014/main" id="{A7BEDA40-7282-9846-BCC4-4092EC8486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8167" y="6949000"/>
            <a:ext cx="1223968" cy="58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914" b="0" i="0" u="none" strike="noStrike" kern="120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95" name="Text Placeholder 38">
            <a:extLst>
              <a:ext uri="{FF2B5EF4-FFF2-40B4-BE49-F238E27FC236}">
                <a16:creationId xmlns:a16="http://schemas.microsoft.com/office/drawing/2014/main" id="{7D1A2552-31F0-AC47-AF76-366BEA4147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167" y="6363944"/>
            <a:ext cx="1449111" cy="62214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GB" sz="4468" b="1" i="0" u="none" strike="noStrike" kern="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Fira Sans SemiBold" panose="020B050305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00%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32B41804-F94C-2A40-9A1B-15CD94187A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61228" y="6949000"/>
            <a:ext cx="1223968" cy="58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914" b="0" i="0" u="none" strike="noStrike" kern="120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4FE59D9-F0A7-3844-B44F-C95A4C2FB0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61228" y="6363944"/>
            <a:ext cx="1449111" cy="62214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GB" sz="4468" b="1" i="0" u="none" strike="noStrike" kern="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Fira Sans SemiBold" panose="020B050305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00%</a:t>
            </a:r>
          </a:p>
        </p:txBody>
      </p:sp>
      <p:sp>
        <p:nvSpPr>
          <p:cNvPr id="49" name="Text Placeholder 38">
            <a:extLst>
              <a:ext uri="{FF2B5EF4-FFF2-40B4-BE49-F238E27FC236}">
                <a16:creationId xmlns:a16="http://schemas.microsoft.com/office/drawing/2014/main" id="{B3D45C96-DEF1-8349-94AE-3386045139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8167" y="8314309"/>
            <a:ext cx="1223968" cy="6221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914" b="0" i="0" u="none" strike="noStrike" kern="120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50" name="Text Placeholder 38">
            <a:extLst>
              <a:ext uri="{FF2B5EF4-FFF2-40B4-BE49-F238E27FC236}">
                <a16:creationId xmlns:a16="http://schemas.microsoft.com/office/drawing/2014/main" id="{BF705D5E-B133-5543-9C62-F6CAC5128E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8167" y="7729253"/>
            <a:ext cx="1449111" cy="62214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GB" sz="4468" b="1" i="0" u="none" strike="noStrike" kern="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Fira Sans SemiBold" panose="020B050305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00%</a:t>
            </a:r>
          </a:p>
        </p:txBody>
      </p:sp>
      <p:sp>
        <p:nvSpPr>
          <p:cNvPr id="52" name="Text Placeholder 38">
            <a:extLst>
              <a:ext uri="{FF2B5EF4-FFF2-40B4-BE49-F238E27FC236}">
                <a16:creationId xmlns:a16="http://schemas.microsoft.com/office/drawing/2014/main" id="{941DC928-697C-6540-8D09-E5034D6C9F2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61228" y="8314309"/>
            <a:ext cx="1223968" cy="6221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914" b="0" i="0" u="none" strike="noStrike" kern="120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53" name="Text Placeholder 38">
            <a:extLst>
              <a:ext uri="{FF2B5EF4-FFF2-40B4-BE49-F238E27FC236}">
                <a16:creationId xmlns:a16="http://schemas.microsoft.com/office/drawing/2014/main" id="{11176A63-BC44-BF43-94D4-D38327B2C3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61228" y="7729253"/>
            <a:ext cx="1449111" cy="62214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GB" sz="4468" b="1" i="0" u="none" strike="noStrike" kern="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Fira Sans SemiBold" panose="020B050305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00%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0F41989D-D6E2-9147-A1EC-ED21A44DE7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7114" y="737382"/>
            <a:ext cx="6572523" cy="19709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kumimoji="0" lang="en-GB" sz="1828" b="1" i="0" u="none" strike="noStrike" kern="120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defRPr>
            </a:lvl1pPr>
          </a:lstStyle>
          <a:p>
            <a:pPr marL="232120" marR="0" lvl="0" indent="-23212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63C560BB-85BF-F045-8B19-21E1266775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114" y="3015987"/>
            <a:ext cx="6572523" cy="16496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en-GB" sz="1828" b="0" i="0" u="none" strike="noStrike" kern="1200" cap="none" spc="0" normalizeH="0" baseline="0" dirty="0" smtClean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</a:lstStyle>
          <a:p>
            <a:pPr marL="0" marR="0" lvl="0" indent="0" algn="l" defTabSz="9284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" name="Holder 4">
            <a:extLst>
              <a:ext uri="{FF2B5EF4-FFF2-40B4-BE49-F238E27FC236}">
                <a16:creationId xmlns:a16="http://schemas.microsoft.com/office/drawing/2014/main" id="{1782F520-FBE5-F1AC-7F80-ED860169A91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426258" y="9749510"/>
            <a:ext cx="103345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lang="en-US" spc="-5"/>
              <a:t>Personify Health</a:t>
            </a:r>
            <a:r>
              <a:rPr spc="-20"/>
              <a:t> </a:t>
            </a:r>
            <a:r>
              <a:rPr spc="-5"/>
              <a:t>202</a:t>
            </a:r>
            <a:r>
              <a:rPr lang="en-US" spc="-5"/>
              <a:t>5</a:t>
            </a:r>
            <a:endParaRPr spc="-5"/>
          </a:p>
        </p:txBody>
      </p:sp>
    </p:spTree>
    <p:extLst>
      <p:ext uri="{BB962C8B-B14F-4D97-AF65-F5344CB8AC3E}">
        <p14:creationId xmlns:p14="http://schemas.microsoft.com/office/powerpoint/2010/main" val="189594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62200" y="9698401"/>
            <a:ext cx="6870700" cy="0"/>
          </a:xfrm>
          <a:custGeom>
            <a:avLst/>
            <a:gdLst/>
            <a:ahLst/>
            <a:cxnLst/>
            <a:rect l="l" t="t" r="r" b="b"/>
            <a:pathLst>
              <a:path w="6870700">
                <a:moveTo>
                  <a:pt x="0" y="0"/>
                </a:moveTo>
                <a:lnTo>
                  <a:pt x="6870204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2196007"/>
            <a:ext cx="7412405" cy="197999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50" b="0" i="0">
                <a:solidFill>
                  <a:schemeClr val="bg1"/>
                </a:solidFill>
                <a:latin typeface="Tungsten-Medium"/>
                <a:cs typeface="Tungsten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FC9BFE67-BA79-3F07-99A2-66A0EED69A5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426258" y="9749510"/>
            <a:ext cx="103345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lang="en-US" spc="-5"/>
              <a:t>Personify Health</a:t>
            </a:r>
            <a:r>
              <a:rPr spc="-20"/>
              <a:t> </a:t>
            </a:r>
            <a:r>
              <a:rPr spc="-5"/>
              <a:t>202</a:t>
            </a:r>
            <a:r>
              <a:rPr lang="en-US" spc="-5"/>
              <a:t>5</a:t>
            </a:r>
            <a:endParaRPr spc="-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50" b="0" i="0">
                <a:solidFill>
                  <a:schemeClr val="bg1"/>
                </a:solidFill>
                <a:latin typeface="Tungsten-Medium"/>
                <a:cs typeface="Tungsten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  <p:sp>
        <p:nvSpPr>
          <p:cNvPr id="6" name="Holder 4">
            <a:extLst>
              <a:ext uri="{FF2B5EF4-FFF2-40B4-BE49-F238E27FC236}">
                <a16:creationId xmlns:a16="http://schemas.microsoft.com/office/drawing/2014/main" id="{D0CD66CD-72AF-E3F9-8548-CFEB49150B0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426258" y="9749510"/>
            <a:ext cx="103345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lang="en-US" spc="-5"/>
              <a:t>Personify Health</a:t>
            </a:r>
            <a:r>
              <a:rPr spc="-20"/>
              <a:t> </a:t>
            </a:r>
            <a:r>
              <a:rPr spc="-5"/>
              <a:t>202</a:t>
            </a:r>
            <a:r>
              <a:rPr lang="en-US" spc="-5"/>
              <a:t>5</a:t>
            </a:r>
            <a:endParaRPr spc="-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48258083-E18F-425E-5021-2D7A8D73708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426258" y="9749510"/>
            <a:ext cx="103345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lang="en-US" spc="-5"/>
              <a:t>Personify Health</a:t>
            </a:r>
            <a:r>
              <a:rPr spc="-20"/>
              <a:t> </a:t>
            </a:r>
            <a:r>
              <a:rPr spc="-5"/>
              <a:t>202</a:t>
            </a:r>
            <a:r>
              <a:rPr lang="en-US" spc="-5"/>
              <a:t>5</a:t>
            </a:r>
            <a:endParaRPr spc="-5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775C5034-0D32-2ED5-C010-0D39739682C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426258" y="9749510"/>
            <a:ext cx="103345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lang="en-US" spc="-5"/>
              <a:t>Personify Health</a:t>
            </a:r>
            <a:r>
              <a:rPr spc="-20"/>
              <a:t> </a:t>
            </a:r>
            <a:r>
              <a:rPr spc="-5"/>
              <a:t>202</a:t>
            </a:r>
            <a:r>
              <a:rPr lang="en-US" spc="-5"/>
              <a:t>5</a:t>
            </a:r>
            <a:endParaRPr spc="-5"/>
          </a:p>
        </p:txBody>
      </p:sp>
    </p:spTree>
    <p:extLst>
      <p:ext uri="{BB962C8B-B14F-4D97-AF65-F5344CB8AC3E}">
        <p14:creationId xmlns:p14="http://schemas.microsoft.com/office/powerpoint/2010/main" val="347917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09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rgbClr val="003C44"/>
                </a:solidFill>
                <a:latin typeface="Fira Sans" panose="020B0503050000020004" pitchFamily="34" charset="0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490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</p:spTree>
    <p:extLst>
      <p:ext uri="{BB962C8B-B14F-4D97-AF65-F5344CB8AC3E}">
        <p14:creationId xmlns:p14="http://schemas.microsoft.com/office/powerpoint/2010/main" val="43834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634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rgbClr val="003C44"/>
                </a:solidFill>
                <a:latin typeface="Fira Sans" panose="020B0503050000020004" pitchFamily="34" charset="0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963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</p:spTree>
    <p:extLst>
      <p:ext uri="{BB962C8B-B14F-4D97-AF65-F5344CB8AC3E}">
        <p14:creationId xmlns:p14="http://schemas.microsoft.com/office/powerpoint/2010/main" val="51241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634" y="169112"/>
            <a:ext cx="3103562" cy="473976"/>
          </a:xfrm>
        </p:spPr>
        <p:txBody>
          <a:bodyPr anchor="t">
            <a:noAutofit/>
          </a:bodyPr>
          <a:lstStyle>
            <a:lvl1pPr algn="l">
              <a:defRPr sz="3080" b="1" i="0">
                <a:solidFill>
                  <a:srgbClr val="003C44"/>
                </a:solidFill>
                <a:latin typeface="Fira Sans" panose="020B0503050000020004" pitchFamily="34" charset="0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209" y="2485151"/>
            <a:ext cx="2795584" cy="276999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209" y="3583782"/>
            <a:ext cx="2795584" cy="553998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5126990"/>
            <a:ext cx="2820597" cy="49314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09" y="1687745"/>
            <a:ext cx="2826878" cy="276999"/>
          </a:xfrm>
        </p:spPr>
        <p:txBody>
          <a:bodyPr>
            <a:noAutofit/>
          </a:bodyPr>
          <a:lstStyle>
            <a:lvl1pPr algn="l">
              <a:defRPr b="0" i="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  <a:cs typeface="Poppins" pitchFamily="2" charset="77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986" y="5126991"/>
            <a:ext cx="3265855" cy="424065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4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</p:spTree>
    <p:extLst>
      <p:ext uri="{BB962C8B-B14F-4D97-AF65-F5344CB8AC3E}">
        <p14:creationId xmlns:p14="http://schemas.microsoft.com/office/powerpoint/2010/main" val="6433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1900" y="395511"/>
            <a:ext cx="1536064" cy="2124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0" i="0">
                <a:solidFill>
                  <a:schemeClr val="bg1"/>
                </a:solidFill>
                <a:latin typeface="Tungsten-Medium"/>
                <a:cs typeface="Tungsten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426258" y="9749510"/>
            <a:ext cx="103345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lang="en-US" spc="-5"/>
              <a:t>Personify Health</a:t>
            </a:r>
            <a:r>
              <a:rPr spc="-20"/>
              <a:t> </a:t>
            </a:r>
            <a:r>
              <a:rPr spc="-5"/>
              <a:t>202</a:t>
            </a:r>
            <a:r>
              <a:rPr lang="en-US" spc="-5"/>
              <a:t>5</a:t>
            </a:r>
            <a:endParaRPr spc="-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D8BD707-D9CF-40AE-B4C6-C98DA3205C09}" type="datetimeFigureOut">
              <a:rPr lang="en-US"/>
              <a:pPr/>
              <a:t>4/7/25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23700" y="9733090"/>
            <a:ext cx="1941830" cy="140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dirty="0"/>
              <a:t>‹#›</a:t>
            </a:fld>
            <a:r>
              <a:t>     </a:t>
            </a:r>
            <a:r>
              <a:rPr spc="35"/>
              <a:t> </a:t>
            </a:r>
            <a:r>
              <a:rPr b="1">
                <a:latin typeface="Whitney-Semibold"/>
                <a:cs typeface="Whitney-Semibold"/>
              </a:rPr>
              <a:t>Quick </a:t>
            </a:r>
            <a:r>
              <a:rPr b="1" spc="-15">
                <a:latin typeface="Whitney-Semibold"/>
                <a:cs typeface="Whitney-Semibold"/>
              </a:rPr>
              <a:t>R</a:t>
            </a:r>
            <a:r>
              <a:rPr b="1">
                <a:latin typeface="Whitney-Semibold"/>
                <a:cs typeface="Whitney-Semibold"/>
              </a:rPr>
              <a:t>ead </a:t>
            </a:r>
            <a:r>
              <a:t>Health, Happine</a:t>
            </a:r>
            <a:r>
              <a:rPr spc="-5"/>
              <a:t>s</a:t>
            </a:r>
            <a:r>
              <a:t>s,</a:t>
            </a:r>
            <a:r>
              <a:rPr spc="-100"/>
              <a:t> </a:t>
            </a:r>
            <a:r>
              <a:t>and </a:t>
            </a:r>
            <a:r>
              <a:rPr spc="-15"/>
              <a:t>R</a:t>
            </a:r>
            <a:r>
              <a:t>esilien</a:t>
            </a:r>
            <a:r>
              <a:rPr spc="-10"/>
              <a:t>c</a:t>
            </a:r>
            <a:r>
              <a:t>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9" r:id="rId6"/>
    <p:sldLayoutId id="2147483682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solidFill>
            <a:srgbClr val="003C4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8F130-8BE4-4011-BC22-7E5981AB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3608388"/>
            <a:ext cx="6702425" cy="1944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35273-F928-4E21-8C2F-6D055F7FD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625" y="5980113"/>
            <a:ext cx="6702425" cy="2782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7CD32-EDD0-47EF-B75F-7E40A6D01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8350" y="9323388"/>
            <a:ext cx="39466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3C4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>
                <a:cs typeface="Poppins" panose="00000500000000000000" pitchFamily="2" charset="0"/>
              </a:rPr>
              <a:t>Personify Health </a:t>
            </a:r>
            <a:r>
              <a:rPr lang="en-US" b="1" dirty="0"/>
              <a:t>© </a:t>
            </a:r>
            <a:r>
              <a:rPr lang="en-US" dirty="0">
                <a:cs typeface="Poppins" panose="00000500000000000000" pitchFamily="2" charset="0"/>
              </a:rPr>
              <a:t>2025 – Leadership toolkit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FBADC-44A3-4FCA-B88C-266CCCCFB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35A773B1-C33D-42FA-8DA4-81DDD68862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0E054-996E-9C5B-F2A7-B5907AA6E52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490913" y="9842500"/>
            <a:ext cx="8191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408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1" i="0" kern="1200">
          <a:solidFill>
            <a:srgbClr val="003C44"/>
          </a:solidFill>
          <a:latin typeface="Fira Sans SemiBold" panose="020B0503050000020004" pitchFamily="34" charset="0"/>
          <a:ea typeface="+mj-ea"/>
          <a:cs typeface="Poppins SemiBold" panose="000007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000" kern="1200">
          <a:solidFill>
            <a:srgbClr val="003C44"/>
          </a:solidFill>
          <a:latin typeface="Inter" panose="02000503000000020004" pitchFamily="2" charset="0"/>
          <a:ea typeface="Inter" panose="02000503000000020004" pitchFamily="2" charset="0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rgbClr val="003C44"/>
          </a:solidFill>
          <a:latin typeface="Inter" panose="02000503000000020004" pitchFamily="2" charset="0"/>
          <a:ea typeface="Inter" panose="02000503000000020004" pitchFamily="2" charset="0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rgbClr val="003C44"/>
          </a:solidFill>
          <a:latin typeface="Inter" panose="02000503000000020004" pitchFamily="2" charset="0"/>
          <a:ea typeface="Inter" panose="02000503000000020004" pitchFamily="2" charset="0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rgbClr val="003C44"/>
          </a:solidFill>
          <a:latin typeface="Inter" panose="02000503000000020004" pitchFamily="2" charset="0"/>
          <a:ea typeface="Inter" panose="02000503000000020004" pitchFamily="2" charset="0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rgbClr val="003C44"/>
          </a:solidFill>
          <a:latin typeface="Inter" panose="02000503000000020004" pitchFamily="2" charset="0"/>
          <a:ea typeface="Inter" panose="02000503000000020004" pitchFamily="2" charset="0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DEA119-025F-09A9-A549-2B0E10AD571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490913" y="9842500"/>
            <a:ext cx="8191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 Confidential</a:t>
            </a:r>
          </a:p>
        </p:txBody>
      </p:sp>
      <p:sp>
        <p:nvSpPr>
          <p:cNvPr id="2" name="Holder 4">
            <a:extLst>
              <a:ext uri="{FF2B5EF4-FFF2-40B4-BE49-F238E27FC236}">
                <a16:creationId xmlns:a16="http://schemas.microsoft.com/office/drawing/2014/main" id="{40DA0F00-412C-991B-8AC3-223D81958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6258" y="9749510"/>
            <a:ext cx="103345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808285"/>
                </a:solidFill>
                <a:latin typeface="Whitney-Book"/>
                <a:cs typeface="Whitney-Book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©</a:t>
            </a:r>
            <a:r>
              <a:rPr spc="-20"/>
              <a:t> </a:t>
            </a:r>
            <a:r>
              <a:rPr lang="en-US" spc="-5"/>
              <a:t>Personify Health</a:t>
            </a:r>
            <a:r>
              <a:rPr spc="-20"/>
              <a:t> </a:t>
            </a:r>
            <a:r>
              <a:rPr spc="-5"/>
              <a:t>202</a:t>
            </a:r>
            <a:r>
              <a:rPr lang="en-US" spc="-5"/>
              <a:t>5</a:t>
            </a:r>
            <a:endParaRPr spc="-5"/>
          </a:p>
        </p:txBody>
      </p:sp>
    </p:spTree>
    <p:extLst>
      <p:ext uri="{BB962C8B-B14F-4D97-AF65-F5344CB8AC3E}">
        <p14:creationId xmlns:p14="http://schemas.microsoft.com/office/powerpoint/2010/main" val="291199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 dt="0"/>
  <p:txStyles>
    <p:titleStyle>
      <a:lvl1pPr algn="l" defTabSz="1814059" rtl="0" eaLnBrk="1" latinLnBrk="0" hangingPunct="1">
        <a:lnSpc>
          <a:spcPct val="90000"/>
        </a:lnSpc>
        <a:spcBef>
          <a:spcPct val="0"/>
        </a:spcBef>
        <a:buNone/>
        <a:defRPr sz="5585" b="1" i="0" kern="1200">
          <a:gradFill>
            <a:gsLst>
              <a:gs pos="0">
                <a:schemeClr val="accent6"/>
              </a:gs>
              <a:gs pos="0">
                <a:schemeClr val="tx2"/>
              </a:gs>
              <a:gs pos="0">
                <a:schemeClr val="accent6"/>
              </a:gs>
              <a:gs pos="99000">
                <a:schemeClr val="accent4"/>
              </a:gs>
            </a:gsLst>
            <a:lin ang="1320000" scaled="0"/>
          </a:gradFill>
          <a:latin typeface="Whitney Semibold" pitchFamily="2" charset="0"/>
          <a:ea typeface="+mj-ea"/>
          <a:cs typeface="+mj-cs"/>
        </a:defRPr>
      </a:lvl1pPr>
    </p:titleStyle>
    <p:bodyStyle>
      <a:lvl1pPr marL="453515" indent="-453515" algn="l" defTabSz="1814059" rtl="0" eaLnBrk="1" latinLnBrk="0" hangingPunct="1">
        <a:lnSpc>
          <a:spcPct val="90000"/>
        </a:lnSpc>
        <a:spcBef>
          <a:spcPts val="1984"/>
        </a:spcBef>
        <a:buFont typeface="Arial" panose="020B0604020202020204" pitchFamily="34" charset="0"/>
        <a:buChar char="•"/>
        <a:defRPr sz="5555" kern="1200">
          <a:solidFill>
            <a:schemeClr val="tx1"/>
          </a:solidFill>
          <a:latin typeface="+mn-lt"/>
          <a:ea typeface="+mn-ea"/>
          <a:cs typeface="+mn-cs"/>
        </a:defRPr>
      </a:lvl1pPr>
      <a:lvl2pPr marL="1360545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4761" kern="1200">
          <a:solidFill>
            <a:schemeClr val="tx1"/>
          </a:solidFill>
          <a:latin typeface="+mn-lt"/>
          <a:ea typeface="+mn-ea"/>
          <a:cs typeface="+mn-cs"/>
        </a:defRPr>
      </a:lvl2pPr>
      <a:lvl3pPr marL="2267574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967" kern="1200">
          <a:solidFill>
            <a:schemeClr val="tx1"/>
          </a:solidFill>
          <a:latin typeface="+mn-lt"/>
          <a:ea typeface="+mn-ea"/>
          <a:cs typeface="+mn-cs"/>
        </a:defRPr>
      </a:lvl3pPr>
      <a:lvl4pPr marL="3174603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4pPr>
      <a:lvl5pPr marL="4081634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5pPr>
      <a:lvl6pPr marL="4988664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6pPr>
      <a:lvl7pPr marL="5895694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7pPr>
      <a:lvl8pPr marL="6802723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8pPr>
      <a:lvl9pPr marL="7709752" indent="-453515" algn="l" defTabSz="181405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35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1pPr>
      <a:lvl2pPr marL="907029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2pPr>
      <a:lvl3pPr marL="1814059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3pPr>
      <a:lvl4pPr marL="2721088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4pPr>
      <a:lvl5pPr marL="3628118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5pPr>
      <a:lvl6pPr marL="4535149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6pPr>
      <a:lvl7pPr marL="5442178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7pPr>
      <a:lvl8pPr marL="6349208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8pPr>
      <a:lvl9pPr marL="7256237" algn="l" defTabSz="1814059" rtl="0" eaLnBrk="1" latinLnBrk="0" hangingPunct="1">
        <a:defRPr sz="35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DA139C9D-48F9-DF9A-F42D-2A9D4D55F8B4}"/>
              </a:ext>
            </a:extLst>
          </p:cNvPr>
          <p:cNvSpPr/>
          <p:nvPr/>
        </p:nvSpPr>
        <p:spPr>
          <a:xfrm>
            <a:off x="1" y="0"/>
            <a:ext cx="5046485" cy="3116907"/>
          </a:xfrm>
          <a:custGeom>
            <a:avLst/>
            <a:gdLst>
              <a:gd name="connsiteX0" fmla="*/ 0 w 10850879"/>
              <a:gd name="connsiteY0" fmla="*/ 0 h 6701928"/>
              <a:gd name="connsiteX1" fmla="*/ 10707548 w 10850879"/>
              <a:gd name="connsiteY1" fmla="*/ 0 h 6701928"/>
              <a:gd name="connsiteX2" fmla="*/ 10748404 w 10850879"/>
              <a:gd name="connsiteY2" fmla="*/ 200000 h 6701928"/>
              <a:gd name="connsiteX3" fmla="*/ 10850879 w 10850879"/>
              <a:gd name="connsiteY3" fmla="*/ 1409469 h 6701928"/>
              <a:gd name="connsiteX4" fmla="*/ 4980820 w 10850879"/>
              <a:gd name="connsiteY4" fmla="*/ 6701928 h 6701928"/>
              <a:gd name="connsiteX5" fmla="*/ 15433 w 10850879"/>
              <a:gd name="connsiteY5" fmla="*/ 4587184 h 6701928"/>
              <a:gd name="connsiteX6" fmla="*/ 0 w 10850879"/>
              <a:gd name="connsiteY6" fmla="*/ 4563749 h 6701928"/>
              <a:gd name="connsiteX7" fmla="*/ 0 w 10850879"/>
              <a:gd name="connsiteY7" fmla="*/ 0 h 670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0879" h="6701928">
                <a:moveTo>
                  <a:pt x="0" y="0"/>
                </a:moveTo>
                <a:lnTo>
                  <a:pt x="10707548" y="0"/>
                </a:lnTo>
                <a:lnTo>
                  <a:pt x="10748404" y="200000"/>
                </a:lnTo>
                <a:cubicBezTo>
                  <a:pt x="10816208" y="578539"/>
                  <a:pt x="10850879" y="981906"/>
                  <a:pt x="10850879" y="1409469"/>
                </a:cubicBezTo>
                <a:cubicBezTo>
                  <a:pt x="10850879" y="4829965"/>
                  <a:pt x="8631958" y="6701928"/>
                  <a:pt x="4980820" y="6701928"/>
                </a:cubicBezTo>
                <a:cubicBezTo>
                  <a:pt x="2698863" y="6701928"/>
                  <a:pt x="985292" y="5970693"/>
                  <a:pt x="15433" y="4587184"/>
                </a:cubicBezTo>
                <a:lnTo>
                  <a:pt x="0" y="4563749"/>
                </a:lnTo>
                <a:lnTo>
                  <a:pt x="0" y="0"/>
                </a:lnTo>
                <a:close/>
              </a:path>
            </a:pathLst>
          </a:custGeom>
          <a:solidFill>
            <a:srgbClr val="003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50006" y="385650"/>
            <a:ext cx="3829397" cy="341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spcBef>
                <a:spcPts val="500"/>
              </a:spcBef>
            </a:pPr>
            <a:r>
              <a:rPr lang="en-US" sz="1800" spc="-75" dirty="0">
                <a:latin typeface="Fira Sans" panose="020B0503050000020004" pitchFamily="34" charset="0"/>
                <a:ea typeface="Inter" panose="02000503000000020004" pitchFamily="2" charset="0"/>
                <a:cs typeface="Poppins SemiBold" panose="00000700000000000000" pitchFamily="2" charset="0"/>
              </a:rPr>
              <a:t>Personify Health</a:t>
            </a:r>
            <a:endParaRPr lang="en-US" sz="1800" dirty="0">
              <a:latin typeface="Fira Sans" panose="020B0503050000020004" pitchFamily="34" charset="0"/>
              <a:ea typeface="Inter" panose="02000503000000020004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AB0B5F7F-410F-3A92-C036-44657CF80638}"/>
              </a:ext>
            </a:extLst>
          </p:cNvPr>
          <p:cNvSpPr txBox="1">
            <a:spLocks/>
          </p:cNvSpPr>
          <p:nvPr/>
        </p:nvSpPr>
        <p:spPr>
          <a:xfrm>
            <a:off x="696866" y="754479"/>
            <a:ext cx="4134837" cy="1756891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>
            <a:lvl1pPr>
              <a:defRPr sz="5650" b="0" i="0">
                <a:solidFill>
                  <a:schemeClr val="bg1"/>
                </a:solidFill>
                <a:latin typeface="Tungsten-Medium"/>
                <a:ea typeface="+mj-ea"/>
                <a:cs typeface="Tungsten-Medium"/>
              </a:defRPr>
            </a:lvl1pPr>
          </a:lstStyle>
          <a:p>
            <a:pPr marL="12700" marR="5080">
              <a:spcBef>
                <a:spcPts val="500"/>
              </a:spcBef>
            </a:pPr>
            <a:r>
              <a:rPr lang="en-US" sz="5500" b="1" kern="0" spc="-75" dirty="0">
                <a:solidFill>
                  <a:srgbClr val="FCBB00"/>
                </a:solidFill>
                <a:latin typeface="Fira Sans SemiBold" panose="020B0503050000020004" pitchFamily="34" charset="0"/>
                <a:cs typeface="Poppins SemiBold" panose="00000700000000000000" pitchFamily="2" charset="0"/>
              </a:rPr>
              <a:t>Champions Cookbook</a:t>
            </a:r>
            <a:endParaRPr lang="en-US" sz="5500" b="1" kern="0" dirty="0">
              <a:solidFill>
                <a:srgbClr val="FCBB00"/>
              </a:solidFill>
              <a:latin typeface="Fira Sans SemiBold" panose="020B0503050000020004" pitchFamily="34" charset="0"/>
              <a:cs typeface="Poppins SemiBold" panose="000007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870F3-C7A9-368A-1510-0B9F06A0CC7E}"/>
              </a:ext>
            </a:extLst>
          </p:cNvPr>
          <p:cNvSpPr txBox="1"/>
          <p:nvPr/>
        </p:nvSpPr>
        <p:spPr>
          <a:xfrm>
            <a:off x="640172" y="8533657"/>
            <a:ext cx="2792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3C44"/>
                </a:solidFill>
                <a:latin typeface="Fira Sans SemiBold" panose="020B0503050000020004" pitchFamily="34" charset="0"/>
                <a:cs typeface="Poppins" pitchFamily="2" charset="77"/>
              </a:rPr>
              <a:t>Recipes compiled by Champions at </a:t>
            </a:r>
            <a:r>
              <a:rPr lang="en-US" sz="1400" b="1" kern="0" dirty="0">
                <a:solidFill>
                  <a:srgbClr val="003C44"/>
                </a:solidFill>
                <a:latin typeface="Fira Sans SemiBold" panose="020B0503050000020004" pitchFamily="34" charset="0"/>
                <a:cs typeface="Poppins" pitchFamily="2" charset="77"/>
              </a:rPr>
              <a:t>&lt;Company Name&gt;</a:t>
            </a:r>
          </a:p>
          <a:p>
            <a:r>
              <a:rPr lang="en-US" sz="1400" b="1" dirty="0">
                <a:solidFill>
                  <a:srgbClr val="003C44"/>
                </a:solidFill>
                <a:latin typeface="Fira Sans SemiBold" panose="020B0503050000020004" pitchFamily="34" charset="0"/>
                <a:cs typeface="Poppins" pitchFamily="2" charset="77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063BBC-DC40-0A45-C5E5-23D954A94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65" y="821061"/>
            <a:ext cx="1347925" cy="1372433"/>
          </a:xfrm>
          <a:prstGeom prst="rect">
            <a:avLst/>
          </a:prstGeom>
        </p:spPr>
      </p:pic>
      <p:sp>
        <p:nvSpPr>
          <p:cNvPr id="8" name="Graphic 3">
            <a:extLst>
              <a:ext uri="{FF2B5EF4-FFF2-40B4-BE49-F238E27FC236}">
                <a16:creationId xmlns:a16="http://schemas.microsoft.com/office/drawing/2014/main" id="{B8C0471B-D21A-76DF-E602-BD6AC67C3C99}"/>
              </a:ext>
            </a:extLst>
          </p:cNvPr>
          <p:cNvSpPr/>
          <p:nvPr/>
        </p:nvSpPr>
        <p:spPr>
          <a:xfrm>
            <a:off x="714395" y="3532548"/>
            <a:ext cx="3522206" cy="3906654"/>
          </a:xfrm>
          <a:custGeom>
            <a:avLst/>
            <a:gdLst>
              <a:gd name="connsiteX0" fmla="*/ 749713 w 1499425"/>
              <a:gd name="connsiteY0" fmla="*/ 1663065 h 1663089"/>
              <a:gd name="connsiteX1" fmla="*/ 1499425 w 1499425"/>
              <a:gd name="connsiteY1" fmla="*/ 831533 h 1663089"/>
              <a:gd name="connsiteX2" fmla="*/ 749713 w 1499425"/>
              <a:gd name="connsiteY2" fmla="*/ 0 h 1663089"/>
              <a:gd name="connsiteX3" fmla="*/ 0 w 1499425"/>
              <a:gd name="connsiteY3" fmla="*/ 831533 h 1663089"/>
              <a:gd name="connsiteX4" fmla="*/ 749713 w 1499425"/>
              <a:gd name="connsiteY4" fmla="*/ 1663065 h 16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425" h="1663089">
                <a:moveTo>
                  <a:pt x="749713" y="1663065"/>
                </a:moveTo>
                <a:cubicBezTo>
                  <a:pt x="1234249" y="1659827"/>
                  <a:pt x="1499425" y="1348740"/>
                  <a:pt x="1499425" y="831533"/>
                </a:cubicBezTo>
                <a:cubicBezTo>
                  <a:pt x="1499425" y="314325"/>
                  <a:pt x="1234249" y="0"/>
                  <a:pt x="749713" y="0"/>
                </a:cubicBezTo>
                <a:cubicBezTo>
                  <a:pt x="265176" y="0"/>
                  <a:pt x="0" y="314325"/>
                  <a:pt x="0" y="831533"/>
                </a:cubicBezTo>
                <a:cubicBezTo>
                  <a:pt x="0" y="1348740"/>
                  <a:pt x="265176" y="1666304"/>
                  <a:pt x="749713" y="1663065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33000" t="-1000" r="-39000"/>
            </a:stretch>
          </a:blipFill>
          <a:ln w="222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3C4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Graphic 3">
            <a:extLst>
              <a:ext uri="{FF2B5EF4-FFF2-40B4-BE49-F238E27FC236}">
                <a16:creationId xmlns:a16="http://schemas.microsoft.com/office/drawing/2014/main" id="{281F7BBB-65AF-7E36-D8B0-68FA20A0C4E9}"/>
              </a:ext>
            </a:extLst>
          </p:cNvPr>
          <p:cNvSpPr/>
          <p:nvPr/>
        </p:nvSpPr>
        <p:spPr>
          <a:xfrm rot="21237396">
            <a:off x="3819753" y="6007950"/>
            <a:ext cx="2740999" cy="3040179"/>
          </a:xfrm>
          <a:custGeom>
            <a:avLst/>
            <a:gdLst>
              <a:gd name="connsiteX0" fmla="*/ 749713 w 1499425"/>
              <a:gd name="connsiteY0" fmla="*/ 1663065 h 1663089"/>
              <a:gd name="connsiteX1" fmla="*/ 1499425 w 1499425"/>
              <a:gd name="connsiteY1" fmla="*/ 831533 h 1663089"/>
              <a:gd name="connsiteX2" fmla="*/ 749713 w 1499425"/>
              <a:gd name="connsiteY2" fmla="*/ 0 h 1663089"/>
              <a:gd name="connsiteX3" fmla="*/ 0 w 1499425"/>
              <a:gd name="connsiteY3" fmla="*/ 831533 h 1663089"/>
              <a:gd name="connsiteX4" fmla="*/ 749713 w 1499425"/>
              <a:gd name="connsiteY4" fmla="*/ 1663065 h 16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425" h="1663089">
                <a:moveTo>
                  <a:pt x="749713" y="1663065"/>
                </a:moveTo>
                <a:cubicBezTo>
                  <a:pt x="1234249" y="1659827"/>
                  <a:pt x="1499425" y="1348740"/>
                  <a:pt x="1499425" y="831533"/>
                </a:cubicBezTo>
                <a:cubicBezTo>
                  <a:pt x="1499425" y="314325"/>
                  <a:pt x="1234249" y="0"/>
                  <a:pt x="749713" y="0"/>
                </a:cubicBezTo>
                <a:cubicBezTo>
                  <a:pt x="265176" y="0"/>
                  <a:pt x="0" y="314325"/>
                  <a:pt x="0" y="831533"/>
                </a:cubicBezTo>
                <a:cubicBezTo>
                  <a:pt x="0" y="1348740"/>
                  <a:pt x="265176" y="1666304"/>
                  <a:pt x="749713" y="1663065"/>
                </a:cubicBezTo>
                <a:close/>
              </a:path>
            </a:pathLst>
          </a:custGeom>
          <a:blipFill>
            <a:blip r:embed="rId4"/>
            <a:stretch>
              <a:fillRect l="-36000" t="-1000" r="-47000"/>
            </a:stretch>
          </a:blipFill>
          <a:ln w="222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3C4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95210C71-A657-CEB2-A4DC-B55F94B4A3D8}"/>
              </a:ext>
            </a:extLst>
          </p:cNvPr>
          <p:cNvSpPr/>
          <p:nvPr/>
        </p:nvSpPr>
        <p:spPr>
          <a:xfrm>
            <a:off x="4182836" y="3568053"/>
            <a:ext cx="2192694" cy="2432026"/>
          </a:xfrm>
          <a:custGeom>
            <a:avLst/>
            <a:gdLst>
              <a:gd name="connsiteX0" fmla="*/ 749713 w 1499425"/>
              <a:gd name="connsiteY0" fmla="*/ 1663065 h 1663089"/>
              <a:gd name="connsiteX1" fmla="*/ 1499425 w 1499425"/>
              <a:gd name="connsiteY1" fmla="*/ 831533 h 1663089"/>
              <a:gd name="connsiteX2" fmla="*/ 749713 w 1499425"/>
              <a:gd name="connsiteY2" fmla="*/ 0 h 1663089"/>
              <a:gd name="connsiteX3" fmla="*/ 0 w 1499425"/>
              <a:gd name="connsiteY3" fmla="*/ 831533 h 1663089"/>
              <a:gd name="connsiteX4" fmla="*/ 749713 w 1499425"/>
              <a:gd name="connsiteY4" fmla="*/ 1663065 h 16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425" h="1663089">
                <a:moveTo>
                  <a:pt x="749713" y="1663065"/>
                </a:moveTo>
                <a:cubicBezTo>
                  <a:pt x="1234249" y="1659827"/>
                  <a:pt x="1499425" y="1348740"/>
                  <a:pt x="1499425" y="831533"/>
                </a:cubicBezTo>
                <a:cubicBezTo>
                  <a:pt x="1499425" y="314325"/>
                  <a:pt x="1234249" y="0"/>
                  <a:pt x="749713" y="0"/>
                </a:cubicBezTo>
                <a:cubicBezTo>
                  <a:pt x="265176" y="0"/>
                  <a:pt x="0" y="314325"/>
                  <a:pt x="0" y="831533"/>
                </a:cubicBezTo>
                <a:cubicBezTo>
                  <a:pt x="0" y="1348740"/>
                  <a:pt x="265176" y="1666304"/>
                  <a:pt x="749713" y="1663065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 l="-50000" t="-1000" r="-29000"/>
            </a:stretch>
          </a:blipFill>
          <a:ln w="222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3C44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B2AB9A-BB6C-3685-5335-8C6B86714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52966">
            <a:off x="6066065" y="5440182"/>
            <a:ext cx="1014629" cy="1111261"/>
          </a:xfrm>
          <a:prstGeom prst="rect">
            <a:avLst/>
          </a:prstGeom>
        </p:spPr>
      </p:pic>
      <p:grpSp>
        <p:nvGrpSpPr>
          <p:cNvPr id="19" name="Graphic 18">
            <a:extLst>
              <a:ext uri="{FF2B5EF4-FFF2-40B4-BE49-F238E27FC236}">
                <a16:creationId xmlns:a16="http://schemas.microsoft.com/office/drawing/2014/main" id="{5B162E2D-5168-E3ED-1F99-4E876C1ADAF7}"/>
              </a:ext>
            </a:extLst>
          </p:cNvPr>
          <p:cNvGrpSpPr/>
          <p:nvPr/>
        </p:nvGrpSpPr>
        <p:grpSpPr>
          <a:xfrm>
            <a:off x="738431" y="9527380"/>
            <a:ext cx="1007242" cy="152194"/>
            <a:chOff x="2503622" y="2903220"/>
            <a:chExt cx="7073479" cy="1068800"/>
          </a:xfrm>
          <a:solidFill>
            <a:srgbClr val="003C44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CFAA1D2-ABC9-44B5-6127-54C4A6C620DE}"/>
                </a:ext>
              </a:extLst>
            </p:cNvPr>
            <p:cNvSpPr/>
            <p:nvPr/>
          </p:nvSpPr>
          <p:spPr>
            <a:xfrm>
              <a:off x="4546282" y="3149917"/>
              <a:ext cx="436912" cy="559117"/>
            </a:xfrm>
            <a:custGeom>
              <a:avLst/>
              <a:gdLst>
                <a:gd name="connsiteX0" fmla="*/ 243364 w 436912"/>
                <a:gd name="connsiteY0" fmla="*/ 216694 h 559117"/>
                <a:gd name="connsiteX1" fmla="*/ 124492 w 436912"/>
                <a:gd name="connsiteY1" fmla="*/ 133064 h 559117"/>
                <a:gd name="connsiteX2" fmla="*/ 212503 w 436912"/>
                <a:gd name="connsiteY2" fmla="*/ 64865 h 559117"/>
                <a:gd name="connsiteX3" fmla="*/ 300514 w 436912"/>
                <a:gd name="connsiteY3" fmla="*/ 114395 h 559117"/>
                <a:gd name="connsiteX4" fmla="*/ 367665 w 436912"/>
                <a:gd name="connsiteY4" fmla="*/ 158401 h 559117"/>
                <a:gd name="connsiteX5" fmla="*/ 418243 w 436912"/>
                <a:gd name="connsiteY5" fmla="*/ 110014 h 559117"/>
                <a:gd name="connsiteX6" fmla="*/ 214598 w 436912"/>
                <a:gd name="connsiteY6" fmla="*/ 0 h 559117"/>
                <a:gd name="connsiteX7" fmla="*/ 5525 w 436912"/>
                <a:gd name="connsiteY7" fmla="*/ 158496 h 559117"/>
                <a:gd name="connsiteX8" fmla="*/ 188214 w 436912"/>
                <a:gd name="connsiteY8" fmla="*/ 324707 h 559117"/>
                <a:gd name="connsiteX9" fmla="*/ 318040 w 436912"/>
                <a:gd name="connsiteY9" fmla="*/ 418243 h 559117"/>
                <a:gd name="connsiteX10" fmla="*/ 216789 w 436912"/>
                <a:gd name="connsiteY10" fmla="*/ 493109 h 559117"/>
                <a:gd name="connsiteX11" fmla="*/ 118872 w 436912"/>
                <a:gd name="connsiteY11" fmla="*/ 439198 h 559117"/>
                <a:gd name="connsiteX12" fmla="*/ 55054 w 436912"/>
                <a:gd name="connsiteY12" fmla="*/ 394049 h 559117"/>
                <a:gd name="connsiteX13" fmla="*/ 0 w 436912"/>
                <a:gd name="connsiteY13" fmla="*/ 445770 h 559117"/>
                <a:gd name="connsiteX14" fmla="*/ 214598 w 436912"/>
                <a:gd name="connsiteY14" fmla="*/ 559117 h 559117"/>
                <a:gd name="connsiteX15" fmla="*/ 436912 w 436912"/>
                <a:gd name="connsiteY15" fmla="*/ 389668 h 559117"/>
                <a:gd name="connsiteX16" fmla="*/ 243364 w 436912"/>
                <a:gd name="connsiteY16" fmla="*/ 216694 h 55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6912" h="559117">
                  <a:moveTo>
                    <a:pt x="243364" y="216694"/>
                  </a:moveTo>
                  <a:cubicBezTo>
                    <a:pt x="168497" y="201263"/>
                    <a:pt x="124492" y="184785"/>
                    <a:pt x="124492" y="133064"/>
                  </a:cubicBezTo>
                  <a:cubicBezTo>
                    <a:pt x="124492" y="89059"/>
                    <a:pt x="159734" y="64865"/>
                    <a:pt x="212503" y="64865"/>
                  </a:cubicBezTo>
                  <a:cubicBezTo>
                    <a:pt x="255460" y="64865"/>
                    <a:pt x="282892" y="79153"/>
                    <a:pt x="300514" y="114395"/>
                  </a:cubicBezTo>
                  <a:cubicBezTo>
                    <a:pt x="315944" y="145256"/>
                    <a:pt x="334613" y="158401"/>
                    <a:pt x="367665" y="158401"/>
                  </a:cubicBezTo>
                  <a:cubicBezTo>
                    <a:pt x="393001" y="158401"/>
                    <a:pt x="418243" y="138589"/>
                    <a:pt x="418243" y="110014"/>
                  </a:cubicBezTo>
                  <a:cubicBezTo>
                    <a:pt x="418243" y="39624"/>
                    <a:pt x="335661" y="0"/>
                    <a:pt x="214598" y="0"/>
                  </a:cubicBezTo>
                  <a:cubicBezTo>
                    <a:pt x="107823" y="0"/>
                    <a:pt x="5525" y="50578"/>
                    <a:pt x="5525" y="158496"/>
                  </a:cubicBezTo>
                  <a:cubicBezTo>
                    <a:pt x="5525" y="256413"/>
                    <a:pt x="66008" y="299371"/>
                    <a:pt x="188214" y="324707"/>
                  </a:cubicBezTo>
                  <a:cubicBezTo>
                    <a:pt x="276225" y="343376"/>
                    <a:pt x="318040" y="364331"/>
                    <a:pt x="318040" y="418243"/>
                  </a:cubicBezTo>
                  <a:cubicBezTo>
                    <a:pt x="318040" y="465582"/>
                    <a:pt x="270700" y="493109"/>
                    <a:pt x="216789" y="493109"/>
                  </a:cubicBezTo>
                  <a:cubicBezTo>
                    <a:pt x="188214" y="493109"/>
                    <a:pt x="139732" y="482060"/>
                    <a:pt x="118872" y="439198"/>
                  </a:cubicBezTo>
                  <a:cubicBezTo>
                    <a:pt x="105632" y="412813"/>
                    <a:pt x="86963" y="394049"/>
                    <a:pt x="55054" y="394049"/>
                  </a:cubicBezTo>
                  <a:cubicBezTo>
                    <a:pt x="26479" y="394049"/>
                    <a:pt x="0" y="413861"/>
                    <a:pt x="0" y="445770"/>
                  </a:cubicBezTo>
                  <a:cubicBezTo>
                    <a:pt x="0" y="523875"/>
                    <a:pt x="91345" y="559117"/>
                    <a:pt x="214598" y="559117"/>
                  </a:cubicBezTo>
                  <a:cubicBezTo>
                    <a:pt x="321374" y="559117"/>
                    <a:pt x="436912" y="505206"/>
                    <a:pt x="436912" y="389668"/>
                  </a:cubicBezTo>
                  <a:cubicBezTo>
                    <a:pt x="437102" y="301371"/>
                    <a:pt x="389763" y="246412"/>
                    <a:pt x="243364" y="216694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011F763-7B34-2D53-E17F-3FA96E11210D}"/>
                </a:ext>
              </a:extLst>
            </p:cNvPr>
            <p:cNvSpPr/>
            <p:nvPr/>
          </p:nvSpPr>
          <p:spPr>
            <a:xfrm>
              <a:off x="5059299" y="3149726"/>
              <a:ext cx="504062" cy="559125"/>
            </a:xfrm>
            <a:custGeom>
              <a:avLst/>
              <a:gdLst>
                <a:gd name="connsiteX0" fmla="*/ 252031 w 504062"/>
                <a:gd name="connsiteY0" fmla="*/ 0 h 559125"/>
                <a:gd name="connsiteX1" fmla="*/ 0 w 504062"/>
                <a:gd name="connsiteY1" fmla="*/ 279559 h 559125"/>
                <a:gd name="connsiteX2" fmla="*/ 252031 w 504062"/>
                <a:gd name="connsiteY2" fmla="*/ 559118 h 559125"/>
                <a:gd name="connsiteX3" fmla="*/ 504063 w 504062"/>
                <a:gd name="connsiteY3" fmla="*/ 279559 h 559125"/>
                <a:gd name="connsiteX4" fmla="*/ 252031 w 504062"/>
                <a:gd name="connsiteY4" fmla="*/ 0 h 559125"/>
                <a:gd name="connsiteX5" fmla="*/ 252031 w 504062"/>
                <a:gd name="connsiteY5" fmla="*/ 493109 h 559125"/>
                <a:gd name="connsiteX6" fmla="*/ 135350 w 504062"/>
                <a:gd name="connsiteY6" fmla="*/ 279654 h 559125"/>
                <a:gd name="connsiteX7" fmla="*/ 252031 w 504062"/>
                <a:gd name="connsiteY7" fmla="*/ 66199 h 559125"/>
                <a:gd name="connsiteX8" fmla="*/ 368713 w 504062"/>
                <a:gd name="connsiteY8" fmla="*/ 279654 h 559125"/>
                <a:gd name="connsiteX9" fmla="*/ 252031 w 504062"/>
                <a:gd name="connsiteY9" fmla="*/ 493109 h 55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062" h="559125">
                  <a:moveTo>
                    <a:pt x="252031" y="0"/>
                  </a:moveTo>
                  <a:cubicBezTo>
                    <a:pt x="89154" y="0"/>
                    <a:pt x="0" y="105632"/>
                    <a:pt x="0" y="279559"/>
                  </a:cubicBezTo>
                  <a:cubicBezTo>
                    <a:pt x="0" y="453485"/>
                    <a:pt x="89154" y="560165"/>
                    <a:pt x="252031" y="559118"/>
                  </a:cubicBezTo>
                  <a:cubicBezTo>
                    <a:pt x="414909" y="558070"/>
                    <a:pt x="504063" y="453485"/>
                    <a:pt x="504063" y="279559"/>
                  </a:cubicBezTo>
                  <a:cubicBezTo>
                    <a:pt x="504063" y="105632"/>
                    <a:pt x="414909" y="0"/>
                    <a:pt x="252031" y="0"/>
                  </a:cubicBezTo>
                  <a:close/>
                  <a:moveTo>
                    <a:pt x="252031" y="493109"/>
                  </a:moveTo>
                  <a:cubicBezTo>
                    <a:pt x="165068" y="493109"/>
                    <a:pt x="135350" y="412813"/>
                    <a:pt x="135350" y="279654"/>
                  </a:cubicBezTo>
                  <a:cubicBezTo>
                    <a:pt x="135350" y="146495"/>
                    <a:pt x="165068" y="66199"/>
                    <a:pt x="252031" y="66199"/>
                  </a:cubicBezTo>
                  <a:cubicBezTo>
                    <a:pt x="338995" y="66199"/>
                    <a:pt x="368713" y="146495"/>
                    <a:pt x="368713" y="279654"/>
                  </a:cubicBezTo>
                  <a:cubicBezTo>
                    <a:pt x="368713" y="412813"/>
                    <a:pt x="338995" y="493109"/>
                    <a:pt x="252031" y="493109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79514F-0088-27EC-B098-90B3A5860453}"/>
                </a:ext>
              </a:extLst>
            </p:cNvPr>
            <p:cNvSpPr/>
            <p:nvPr/>
          </p:nvSpPr>
          <p:spPr>
            <a:xfrm>
              <a:off x="5664612" y="3150854"/>
              <a:ext cx="464629" cy="551417"/>
            </a:xfrm>
            <a:custGeom>
              <a:avLst/>
              <a:gdLst>
                <a:gd name="connsiteX0" fmla="*/ 303752 w 464629"/>
                <a:gd name="connsiteY0" fmla="*/ 15 h 551417"/>
                <a:gd name="connsiteX1" fmla="*/ 126968 w 464629"/>
                <a:gd name="connsiteY1" fmla="*/ 84693 h 551417"/>
                <a:gd name="connsiteX2" fmla="*/ 55054 w 464629"/>
                <a:gd name="connsiteY2" fmla="*/ 3349 h 551417"/>
                <a:gd name="connsiteX3" fmla="*/ 0 w 464629"/>
                <a:gd name="connsiteY3" fmla="*/ 59452 h 551417"/>
                <a:gd name="connsiteX4" fmla="*/ 0 w 464629"/>
                <a:gd name="connsiteY4" fmla="*/ 484267 h 551417"/>
                <a:gd name="connsiteX5" fmla="*/ 64961 w 464629"/>
                <a:gd name="connsiteY5" fmla="*/ 551418 h 551417"/>
                <a:gd name="connsiteX6" fmla="*/ 129921 w 464629"/>
                <a:gd name="connsiteY6" fmla="*/ 484267 h 551417"/>
                <a:gd name="connsiteX7" fmla="*/ 129921 w 464629"/>
                <a:gd name="connsiteY7" fmla="*/ 205851 h 551417"/>
                <a:gd name="connsiteX8" fmla="*/ 252127 w 464629"/>
                <a:gd name="connsiteY8" fmla="*/ 91360 h 551417"/>
                <a:gd name="connsiteX9" fmla="*/ 334709 w 464629"/>
                <a:gd name="connsiteY9" fmla="*/ 192611 h 551417"/>
                <a:gd name="connsiteX10" fmla="*/ 334709 w 464629"/>
                <a:gd name="connsiteY10" fmla="*/ 484267 h 551417"/>
                <a:gd name="connsiteX11" fmla="*/ 399669 w 464629"/>
                <a:gd name="connsiteY11" fmla="*/ 551418 h 551417"/>
                <a:gd name="connsiteX12" fmla="*/ 464630 w 464629"/>
                <a:gd name="connsiteY12" fmla="*/ 484267 h 551417"/>
                <a:gd name="connsiteX13" fmla="*/ 464630 w 464629"/>
                <a:gd name="connsiteY13" fmla="*/ 171751 h 551417"/>
                <a:gd name="connsiteX14" fmla="*/ 303752 w 464629"/>
                <a:gd name="connsiteY14" fmla="*/ 15 h 5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4629" h="551417">
                  <a:moveTo>
                    <a:pt x="303752" y="15"/>
                  </a:moveTo>
                  <a:cubicBezTo>
                    <a:pt x="230696" y="968"/>
                    <a:pt x="173165" y="28971"/>
                    <a:pt x="126968" y="84693"/>
                  </a:cubicBezTo>
                  <a:cubicBezTo>
                    <a:pt x="123063" y="45545"/>
                    <a:pt x="102679" y="3349"/>
                    <a:pt x="55054" y="3349"/>
                  </a:cubicBezTo>
                  <a:cubicBezTo>
                    <a:pt x="20955" y="3349"/>
                    <a:pt x="0" y="16589"/>
                    <a:pt x="0" y="59452"/>
                  </a:cubicBezTo>
                  <a:lnTo>
                    <a:pt x="0" y="484267"/>
                  </a:lnTo>
                  <a:cubicBezTo>
                    <a:pt x="0" y="523890"/>
                    <a:pt x="15430" y="551418"/>
                    <a:pt x="64961" y="551418"/>
                  </a:cubicBezTo>
                  <a:cubicBezTo>
                    <a:pt x="114491" y="551418"/>
                    <a:pt x="129921" y="523890"/>
                    <a:pt x="129921" y="484267"/>
                  </a:cubicBezTo>
                  <a:lnTo>
                    <a:pt x="129921" y="205851"/>
                  </a:lnTo>
                  <a:cubicBezTo>
                    <a:pt x="129921" y="145367"/>
                    <a:pt x="191548" y="91360"/>
                    <a:pt x="252127" y="91360"/>
                  </a:cubicBezTo>
                  <a:cubicBezTo>
                    <a:pt x="310420" y="91360"/>
                    <a:pt x="334709" y="134318"/>
                    <a:pt x="334709" y="192611"/>
                  </a:cubicBezTo>
                  <a:lnTo>
                    <a:pt x="334709" y="484267"/>
                  </a:lnTo>
                  <a:cubicBezTo>
                    <a:pt x="334709" y="523890"/>
                    <a:pt x="350139" y="551418"/>
                    <a:pt x="399669" y="551418"/>
                  </a:cubicBezTo>
                  <a:cubicBezTo>
                    <a:pt x="449199" y="551418"/>
                    <a:pt x="464630" y="523890"/>
                    <a:pt x="464630" y="484267"/>
                  </a:cubicBezTo>
                  <a:lnTo>
                    <a:pt x="464630" y="171751"/>
                  </a:lnTo>
                  <a:cubicBezTo>
                    <a:pt x="464439" y="61642"/>
                    <a:pt x="411575" y="-1128"/>
                    <a:pt x="303752" y="15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2AB8B8F-3CC1-0DF8-562D-83D41807DC6B}"/>
                </a:ext>
              </a:extLst>
            </p:cNvPr>
            <p:cNvSpPr/>
            <p:nvPr/>
          </p:nvSpPr>
          <p:spPr>
            <a:xfrm>
              <a:off x="6267640" y="3154203"/>
              <a:ext cx="129921" cy="548068"/>
            </a:xfrm>
            <a:custGeom>
              <a:avLst/>
              <a:gdLst>
                <a:gd name="connsiteX0" fmla="*/ 64961 w 129921"/>
                <a:gd name="connsiteY0" fmla="*/ 0 h 548068"/>
                <a:gd name="connsiteX1" fmla="*/ 0 w 129921"/>
                <a:gd name="connsiteY1" fmla="*/ 67151 h 548068"/>
                <a:gd name="connsiteX2" fmla="*/ 0 w 129921"/>
                <a:gd name="connsiteY2" fmla="*/ 480917 h 548068"/>
                <a:gd name="connsiteX3" fmla="*/ 64961 w 129921"/>
                <a:gd name="connsiteY3" fmla="*/ 548069 h 548068"/>
                <a:gd name="connsiteX4" fmla="*/ 129921 w 129921"/>
                <a:gd name="connsiteY4" fmla="*/ 480917 h 548068"/>
                <a:gd name="connsiteX5" fmla="*/ 129921 w 129921"/>
                <a:gd name="connsiteY5" fmla="*/ 67151 h 548068"/>
                <a:gd name="connsiteX6" fmla="*/ 64961 w 129921"/>
                <a:gd name="connsiteY6" fmla="*/ 0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921" h="548068">
                  <a:moveTo>
                    <a:pt x="64961" y="0"/>
                  </a:moveTo>
                  <a:cubicBezTo>
                    <a:pt x="15431" y="0"/>
                    <a:pt x="0" y="27527"/>
                    <a:pt x="0" y="67151"/>
                  </a:cubicBezTo>
                  <a:lnTo>
                    <a:pt x="0" y="480917"/>
                  </a:lnTo>
                  <a:cubicBezTo>
                    <a:pt x="0" y="520541"/>
                    <a:pt x="15431" y="548069"/>
                    <a:pt x="64961" y="548069"/>
                  </a:cubicBezTo>
                  <a:cubicBezTo>
                    <a:pt x="114491" y="548069"/>
                    <a:pt x="129921" y="520541"/>
                    <a:pt x="129921" y="480917"/>
                  </a:cubicBezTo>
                  <a:lnTo>
                    <a:pt x="129921" y="67151"/>
                  </a:lnTo>
                  <a:cubicBezTo>
                    <a:pt x="129921" y="27432"/>
                    <a:pt x="114491" y="0"/>
                    <a:pt x="64961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365988-4438-8F05-8306-744DB4415EE2}"/>
                </a:ext>
              </a:extLst>
            </p:cNvPr>
            <p:cNvSpPr/>
            <p:nvPr/>
          </p:nvSpPr>
          <p:spPr>
            <a:xfrm>
              <a:off x="3028854" y="3149726"/>
              <a:ext cx="495300" cy="821055"/>
            </a:xfrm>
            <a:custGeom>
              <a:avLst/>
              <a:gdLst>
                <a:gd name="connsiteX0" fmla="*/ 243173 w 495300"/>
                <a:gd name="connsiteY0" fmla="*/ 0 h 821055"/>
                <a:gd name="connsiteX1" fmla="*/ 0 w 495300"/>
                <a:gd name="connsiteY1" fmla="*/ 245459 h 821055"/>
                <a:gd name="connsiteX2" fmla="*/ 0 w 495300"/>
                <a:gd name="connsiteY2" fmla="*/ 753904 h 821055"/>
                <a:gd name="connsiteX3" fmla="*/ 64960 w 495300"/>
                <a:gd name="connsiteY3" fmla="*/ 821055 h 821055"/>
                <a:gd name="connsiteX4" fmla="*/ 129921 w 495300"/>
                <a:gd name="connsiteY4" fmla="*/ 753904 h 821055"/>
                <a:gd name="connsiteX5" fmla="*/ 129921 w 495300"/>
                <a:gd name="connsiteY5" fmla="*/ 541592 h 821055"/>
                <a:gd name="connsiteX6" fmla="*/ 239935 w 495300"/>
                <a:gd name="connsiteY6" fmla="*/ 559118 h 821055"/>
                <a:gd name="connsiteX7" fmla="*/ 495300 w 495300"/>
                <a:gd name="connsiteY7" fmla="*/ 271844 h 821055"/>
                <a:gd name="connsiteX8" fmla="*/ 243173 w 495300"/>
                <a:gd name="connsiteY8" fmla="*/ 0 h 821055"/>
                <a:gd name="connsiteX9" fmla="*/ 240983 w 495300"/>
                <a:gd name="connsiteY9" fmla="*/ 498538 h 821055"/>
                <a:gd name="connsiteX10" fmla="*/ 129826 w 495300"/>
                <a:gd name="connsiteY10" fmla="*/ 358807 h 821055"/>
                <a:gd name="connsiteX11" fmla="*/ 129826 w 495300"/>
                <a:gd name="connsiteY11" fmla="*/ 211360 h 821055"/>
                <a:gd name="connsiteX12" fmla="*/ 240983 w 495300"/>
                <a:gd name="connsiteY12" fmla="*/ 72676 h 821055"/>
                <a:gd name="connsiteX13" fmla="*/ 360902 w 495300"/>
                <a:gd name="connsiteY13" fmla="*/ 285083 h 821055"/>
                <a:gd name="connsiteX14" fmla="*/ 240983 w 495300"/>
                <a:gd name="connsiteY14" fmla="*/ 498538 h 82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821055">
                  <a:moveTo>
                    <a:pt x="243173" y="0"/>
                  </a:moveTo>
                  <a:cubicBezTo>
                    <a:pt x="82487" y="0"/>
                    <a:pt x="0" y="107823"/>
                    <a:pt x="0" y="245459"/>
                  </a:cubicBezTo>
                  <a:lnTo>
                    <a:pt x="0" y="753904"/>
                  </a:lnTo>
                  <a:cubicBezTo>
                    <a:pt x="0" y="793528"/>
                    <a:pt x="15431" y="821055"/>
                    <a:pt x="64960" y="821055"/>
                  </a:cubicBezTo>
                  <a:cubicBezTo>
                    <a:pt x="114491" y="821055"/>
                    <a:pt x="129921" y="793528"/>
                    <a:pt x="129921" y="753904"/>
                  </a:cubicBezTo>
                  <a:lnTo>
                    <a:pt x="129921" y="541592"/>
                  </a:lnTo>
                  <a:cubicBezTo>
                    <a:pt x="160115" y="553022"/>
                    <a:pt x="196406" y="559118"/>
                    <a:pt x="239935" y="559118"/>
                  </a:cubicBezTo>
                  <a:cubicBezTo>
                    <a:pt x="408337" y="559118"/>
                    <a:pt x="495300" y="436912"/>
                    <a:pt x="495300" y="271844"/>
                  </a:cubicBezTo>
                  <a:cubicBezTo>
                    <a:pt x="495205" y="83725"/>
                    <a:pt x="379667" y="0"/>
                    <a:pt x="243173" y="0"/>
                  </a:cubicBezTo>
                  <a:close/>
                  <a:moveTo>
                    <a:pt x="240983" y="498538"/>
                  </a:moveTo>
                  <a:cubicBezTo>
                    <a:pt x="165068" y="498538"/>
                    <a:pt x="129826" y="442436"/>
                    <a:pt x="129826" y="358807"/>
                  </a:cubicBezTo>
                  <a:lnTo>
                    <a:pt x="129826" y="211360"/>
                  </a:lnTo>
                  <a:cubicBezTo>
                    <a:pt x="129826" y="127730"/>
                    <a:pt x="165068" y="72676"/>
                    <a:pt x="240983" y="72676"/>
                  </a:cubicBezTo>
                  <a:cubicBezTo>
                    <a:pt x="318040" y="72676"/>
                    <a:pt x="363188" y="148590"/>
                    <a:pt x="360902" y="285083"/>
                  </a:cubicBezTo>
                  <a:cubicBezTo>
                    <a:pt x="363188" y="421577"/>
                    <a:pt x="318040" y="498538"/>
                    <a:pt x="240983" y="49853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E43E4A7-5DC2-A580-9DE4-2A584C17218F}"/>
                </a:ext>
              </a:extLst>
            </p:cNvPr>
            <p:cNvSpPr/>
            <p:nvPr/>
          </p:nvSpPr>
          <p:spPr>
            <a:xfrm>
              <a:off x="2503622" y="3319272"/>
              <a:ext cx="418800" cy="176648"/>
            </a:xfrm>
            <a:custGeom>
              <a:avLst/>
              <a:gdLst>
                <a:gd name="connsiteX0" fmla="*/ 209383 w 418800"/>
                <a:gd name="connsiteY0" fmla="*/ 0 h 176648"/>
                <a:gd name="connsiteX1" fmla="*/ 4691 w 418800"/>
                <a:gd name="connsiteY1" fmla="*/ 121063 h 176648"/>
                <a:gd name="connsiteX2" fmla="*/ 62984 w 418800"/>
                <a:gd name="connsiteY2" fmla="*/ 165068 h 176648"/>
                <a:gd name="connsiteX3" fmla="*/ 209383 w 418800"/>
                <a:gd name="connsiteY3" fmla="*/ 116681 h 176648"/>
                <a:gd name="connsiteX4" fmla="*/ 355783 w 418800"/>
                <a:gd name="connsiteY4" fmla="*/ 165068 h 176648"/>
                <a:gd name="connsiteX5" fmla="*/ 414076 w 418800"/>
                <a:gd name="connsiteY5" fmla="*/ 121063 h 176648"/>
                <a:gd name="connsiteX6" fmla="*/ 209383 w 418800"/>
                <a:gd name="connsiteY6" fmla="*/ 0 h 17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800" h="176648">
                  <a:moveTo>
                    <a:pt x="209383" y="0"/>
                  </a:moveTo>
                  <a:cubicBezTo>
                    <a:pt x="110323" y="0"/>
                    <a:pt x="38791" y="50578"/>
                    <a:pt x="4691" y="121063"/>
                  </a:cubicBezTo>
                  <a:cubicBezTo>
                    <a:pt x="-13978" y="159544"/>
                    <a:pt x="26694" y="195929"/>
                    <a:pt x="62984" y="165068"/>
                  </a:cubicBezTo>
                  <a:cubicBezTo>
                    <a:pt x="93845" y="138684"/>
                    <a:pt x="143280" y="116681"/>
                    <a:pt x="209383" y="116681"/>
                  </a:cubicBezTo>
                  <a:cubicBezTo>
                    <a:pt x="275392" y="116681"/>
                    <a:pt x="324922" y="138684"/>
                    <a:pt x="355783" y="165068"/>
                  </a:cubicBezTo>
                  <a:cubicBezTo>
                    <a:pt x="392073" y="195929"/>
                    <a:pt x="432840" y="159544"/>
                    <a:pt x="414076" y="121063"/>
                  </a:cubicBezTo>
                  <a:cubicBezTo>
                    <a:pt x="379976" y="50578"/>
                    <a:pt x="308443" y="0"/>
                    <a:pt x="209383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45F75B3-654B-D1CA-3357-88BBBAFB6507}"/>
                </a:ext>
              </a:extLst>
            </p:cNvPr>
            <p:cNvSpPr/>
            <p:nvPr/>
          </p:nvSpPr>
          <p:spPr>
            <a:xfrm>
              <a:off x="4177760" y="3154203"/>
              <a:ext cx="323564" cy="548068"/>
            </a:xfrm>
            <a:custGeom>
              <a:avLst/>
              <a:gdLst>
                <a:gd name="connsiteX0" fmla="*/ 256413 w 323564"/>
                <a:gd name="connsiteY0" fmla="*/ 1048 h 548068"/>
                <a:gd name="connsiteX1" fmla="*/ 126492 w 323564"/>
                <a:gd name="connsiteY1" fmla="*/ 105061 h 548068"/>
                <a:gd name="connsiteX2" fmla="*/ 56102 w 323564"/>
                <a:gd name="connsiteY2" fmla="*/ 0 h 548068"/>
                <a:gd name="connsiteX3" fmla="*/ 0 w 323564"/>
                <a:gd name="connsiteY3" fmla="*/ 56102 h 548068"/>
                <a:gd name="connsiteX4" fmla="*/ 0 w 323564"/>
                <a:gd name="connsiteY4" fmla="*/ 480917 h 548068"/>
                <a:gd name="connsiteX5" fmla="*/ 64960 w 323564"/>
                <a:gd name="connsiteY5" fmla="*/ 548069 h 548068"/>
                <a:gd name="connsiteX6" fmla="*/ 125444 w 323564"/>
                <a:gd name="connsiteY6" fmla="*/ 480917 h 548068"/>
                <a:gd name="connsiteX7" fmla="*/ 125444 w 323564"/>
                <a:gd name="connsiteY7" fmla="*/ 261938 h 548068"/>
                <a:gd name="connsiteX8" fmla="*/ 271843 w 323564"/>
                <a:gd name="connsiteY8" fmla="*/ 113347 h 548068"/>
                <a:gd name="connsiteX9" fmla="*/ 323564 w 323564"/>
                <a:gd name="connsiteY9" fmla="*/ 62770 h 548068"/>
                <a:gd name="connsiteX10" fmla="*/ 256413 w 323564"/>
                <a:gd name="connsiteY10" fmla="*/ 1048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3564" h="548068">
                  <a:moveTo>
                    <a:pt x="256413" y="1048"/>
                  </a:moveTo>
                  <a:cubicBezTo>
                    <a:pt x="217742" y="1048"/>
                    <a:pt x="163639" y="36004"/>
                    <a:pt x="126492" y="105061"/>
                  </a:cubicBezTo>
                  <a:cubicBezTo>
                    <a:pt x="126111" y="51721"/>
                    <a:pt x="109442" y="0"/>
                    <a:pt x="56102" y="0"/>
                  </a:cubicBezTo>
                  <a:cubicBezTo>
                    <a:pt x="18669" y="0"/>
                    <a:pt x="0" y="16478"/>
                    <a:pt x="0" y="56102"/>
                  </a:cubicBezTo>
                  <a:lnTo>
                    <a:pt x="0" y="480917"/>
                  </a:lnTo>
                  <a:cubicBezTo>
                    <a:pt x="0" y="520541"/>
                    <a:pt x="15430" y="548069"/>
                    <a:pt x="64960" y="548069"/>
                  </a:cubicBezTo>
                  <a:cubicBezTo>
                    <a:pt x="114491" y="548069"/>
                    <a:pt x="125444" y="520541"/>
                    <a:pt x="125444" y="480917"/>
                  </a:cubicBezTo>
                  <a:lnTo>
                    <a:pt x="125444" y="261938"/>
                  </a:lnTo>
                  <a:cubicBezTo>
                    <a:pt x="125444" y="145256"/>
                    <a:pt x="176022" y="113347"/>
                    <a:pt x="271843" y="113347"/>
                  </a:cubicBezTo>
                  <a:cubicBezTo>
                    <a:pt x="299371" y="113347"/>
                    <a:pt x="323564" y="95726"/>
                    <a:pt x="323564" y="62770"/>
                  </a:cubicBezTo>
                  <a:cubicBezTo>
                    <a:pt x="323564" y="25241"/>
                    <a:pt x="301562" y="1048"/>
                    <a:pt x="256413" y="104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AFDA92F-283D-B811-9AE8-8A2B2C9A7597}"/>
                </a:ext>
              </a:extLst>
            </p:cNvPr>
            <p:cNvSpPr/>
            <p:nvPr/>
          </p:nvSpPr>
          <p:spPr>
            <a:xfrm>
              <a:off x="3602164" y="3150869"/>
              <a:ext cx="483203" cy="557974"/>
            </a:xfrm>
            <a:custGeom>
              <a:avLst/>
              <a:gdLst>
                <a:gd name="connsiteX0" fmla="*/ 483203 w 483203"/>
                <a:gd name="connsiteY0" fmla="*/ 225647 h 557974"/>
                <a:gd name="connsiteX1" fmla="*/ 247650 w 483203"/>
                <a:gd name="connsiteY1" fmla="*/ 0 h 557974"/>
                <a:gd name="connsiteX2" fmla="*/ 0 w 483203"/>
                <a:gd name="connsiteY2" fmla="*/ 280607 h 557974"/>
                <a:gd name="connsiteX3" fmla="*/ 260795 w 483203"/>
                <a:gd name="connsiteY3" fmla="*/ 557975 h 557974"/>
                <a:gd name="connsiteX4" fmla="*/ 463296 w 483203"/>
                <a:gd name="connsiteY4" fmla="*/ 462248 h 557974"/>
                <a:gd name="connsiteX5" fmla="*/ 436912 w 483203"/>
                <a:gd name="connsiteY5" fmla="*/ 391859 h 557974"/>
                <a:gd name="connsiteX6" fmla="*/ 387382 w 483203"/>
                <a:gd name="connsiteY6" fmla="*/ 430340 h 557974"/>
                <a:gd name="connsiteX7" fmla="*/ 271844 w 483203"/>
                <a:gd name="connsiteY7" fmla="*/ 482060 h 557974"/>
                <a:gd name="connsiteX8" fmla="*/ 134303 w 483203"/>
                <a:gd name="connsiteY8" fmla="*/ 291656 h 557974"/>
                <a:gd name="connsiteX9" fmla="*/ 134207 w 483203"/>
                <a:gd name="connsiteY9" fmla="*/ 287274 h 557974"/>
                <a:gd name="connsiteX10" fmla="*/ 412718 w 483203"/>
                <a:gd name="connsiteY10" fmla="*/ 287274 h 557974"/>
                <a:gd name="connsiteX11" fmla="*/ 483203 w 483203"/>
                <a:gd name="connsiteY11" fmla="*/ 225647 h 557974"/>
                <a:gd name="connsiteX12" fmla="*/ 326898 w 483203"/>
                <a:gd name="connsiteY12" fmla="*/ 223361 h 557974"/>
                <a:gd name="connsiteX13" fmla="*/ 133541 w 483203"/>
                <a:gd name="connsiteY13" fmla="*/ 223361 h 557974"/>
                <a:gd name="connsiteX14" fmla="*/ 248698 w 483203"/>
                <a:gd name="connsiteY14" fmla="*/ 67056 h 557974"/>
                <a:gd name="connsiteX15" fmla="*/ 351092 w 483203"/>
                <a:gd name="connsiteY15" fmla="*/ 201359 h 557974"/>
                <a:gd name="connsiteX16" fmla="*/ 326898 w 483203"/>
                <a:gd name="connsiteY16" fmla="*/ 223361 h 55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203" h="557974">
                  <a:moveTo>
                    <a:pt x="483203" y="225647"/>
                  </a:moveTo>
                  <a:cubicBezTo>
                    <a:pt x="483203" y="67151"/>
                    <a:pt x="377571" y="0"/>
                    <a:pt x="247650" y="0"/>
                  </a:cubicBezTo>
                  <a:cubicBezTo>
                    <a:pt x="94679" y="0"/>
                    <a:pt x="0" y="114491"/>
                    <a:pt x="0" y="280607"/>
                  </a:cubicBezTo>
                  <a:cubicBezTo>
                    <a:pt x="0" y="449009"/>
                    <a:pt x="75914" y="557975"/>
                    <a:pt x="260795" y="557975"/>
                  </a:cubicBezTo>
                  <a:cubicBezTo>
                    <a:pt x="346615" y="557975"/>
                    <a:pt x="424815" y="516160"/>
                    <a:pt x="463296" y="462248"/>
                  </a:cubicBezTo>
                  <a:cubicBezTo>
                    <a:pt x="491871" y="421481"/>
                    <a:pt x="469868" y="391859"/>
                    <a:pt x="436912" y="391859"/>
                  </a:cubicBezTo>
                  <a:cubicBezTo>
                    <a:pt x="413766" y="391859"/>
                    <a:pt x="402812" y="412814"/>
                    <a:pt x="387382" y="430340"/>
                  </a:cubicBezTo>
                  <a:cubicBezTo>
                    <a:pt x="358807" y="462248"/>
                    <a:pt x="320231" y="482060"/>
                    <a:pt x="271844" y="482060"/>
                  </a:cubicBezTo>
                  <a:cubicBezTo>
                    <a:pt x="167259" y="482060"/>
                    <a:pt x="134303" y="394050"/>
                    <a:pt x="134303" y="291656"/>
                  </a:cubicBezTo>
                  <a:lnTo>
                    <a:pt x="134207" y="287274"/>
                  </a:lnTo>
                  <a:lnTo>
                    <a:pt x="412718" y="287274"/>
                  </a:lnTo>
                  <a:cubicBezTo>
                    <a:pt x="455676" y="287274"/>
                    <a:pt x="483203" y="268510"/>
                    <a:pt x="483203" y="225647"/>
                  </a:cubicBezTo>
                  <a:close/>
                  <a:moveTo>
                    <a:pt x="326898" y="223361"/>
                  </a:moveTo>
                  <a:lnTo>
                    <a:pt x="133541" y="223361"/>
                  </a:lnTo>
                  <a:cubicBezTo>
                    <a:pt x="137160" y="133636"/>
                    <a:pt x="170879" y="67056"/>
                    <a:pt x="248698" y="67056"/>
                  </a:cubicBezTo>
                  <a:cubicBezTo>
                    <a:pt x="318040" y="67056"/>
                    <a:pt x="351092" y="128683"/>
                    <a:pt x="351092" y="201359"/>
                  </a:cubicBezTo>
                  <a:cubicBezTo>
                    <a:pt x="351092" y="218980"/>
                    <a:pt x="345567" y="223361"/>
                    <a:pt x="326898" y="223361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63CEA2D-FE73-FC65-C9A9-F81D0BB11ECF}"/>
                </a:ext>
              </a:extLst>
            </p:cNvPr>
            <p:cNvSpPr/>
            <p:nvPr/>
          </p:nvSpPr>
          <p:spPr>
            <a:xfrm>
              <a:off x="6476809" y="2903220"/>
              <a:ext cx="461105" cy="798956"/>
            </a:xfrm>
            <a:custGeom>
              <a:avLst/>
              <a:gdLst>
                <a:gd name="connsiteX0" fmla="*/ 461105 w 461105"/>
                <a:gd name="connsiteY0" fmla="*/ 77057 h 798956"/>
                <a:gd name="connsiteX1" fmla="*/ 333470 w 461105"/>
                <a:gd name="connsiteY1" fmla="*/ 0 h 798956"/>
                <a:gd name="connsiteX2" fmla="*/ 95250 w 461105"/>
                <a:gd name="connsiteY2" fmla="*/ 258604 h 798956"/>
                <a:gd name="connsiteX3" fmla="*/ 45148 w 461105"/>
                <a:gd name="connsiteY3" fmla="*/ 258604 h 798956"/>
                <a:gd name="connsiteX4" fmla="*/ 0 w 461105"/>
                <a:gd name="connsiteY4" fmla="*/ 294894 h 798956"/>
                <a:gd name="connsiteX5" fmla="*/ 45148 w 461105"/>
                <a:gd name="connsiteY5" fmla="*/ 331184 h 798956"/>
                <a:gd name="connsiteX6" fmla="*/ 92488 w 461105"/>
                <a:gd name="connsiteY6" fmla="*/ 331184 h 798956"/>
                <a:gd name="connsiteX7" fmla="*/ 92488 w 461105"/>
                <a:gd name="connsiteY7" fmla="*/ 731806 h 798956"/>
                <a:gd name="connsiteX8" fmla="*/ 157448 w 461105"/>
                <a:gd name="connsiteY8" fmla="*/ 798957 h 798956"/>
                <a:gd name="connsiteX9" fmla="*/ 222409 w 461105"/>
                <a:gd name="connsiteY9" fmla="*/ 731806 h 798956"/>
                <a:gd name="connsiteX10" fmla="*/ 222409 w 461105"/>
                <a:gd name="connsiteY10" fmla="*/ 331184 h 798956"/>
                <a:gd name="connsiteX11" fmla="*/ 286226 w 461105"/>
                <a:gd name="connsiteY11" fmla="*/ 331184 h 798956"/>
                <a:gd name="connsiteX12" fmla="*/ 333565 w 461105"/>
                <a:gd name="connsiteY12" fmla="*/ 292703 h 798956"/>
                <a:gd name="connsiteX13" fmla="*/ 287369 w 461105"/>
                <a:gd name="connsiteY13" fmla="*/ 258604 h 798956"/>
                <a:gd name="connsiteX14" fmla="*/ 222409 w 461105"/>
                <a:gd name="connsiteY14" fmla="*/ 258604 h 798956"/>
                <a:gd name="connsiteX15" fmla="*/ 222409 w 461105"/>
                <a:gd name="connsiteY15" fmla="*/ 203549 h 798956"/>
                <a:gd name="connsiteX16" fmla="*/ 304990 w 461105"/>
                <a:gd name="connsiteY16" fmla="*/ 73724 h 798956"/>
                <a:gd name="connsiteX17" fmla="*/ 360045 w 461105"/>
                <a:gd name="connsiteY17" fmla="*/ 99060 h 798956"/>
                <a:gd name="connsiteX18" fmla="*/ 409575 w 461105"/>
                <a:gd name="connsiteY18" fmla="*/ 125444 h 798956"/>
                <a:gd name="connsiteX19" fmla="*/ 461105 w 461105"/>
                <a:gd name="connsiteY19" fmla="*/ 77057 h 7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105" h="798956">
                  <a:moveTo>
                    <a:pt x="461105" y="77057"/>
                  </a:moveTo>
                  <a:cubicBezTo>
                    <a:pt x="461105" y="19812"/>
                    <a:pt x="398335" y="0"/>
                    <a:pt x="333470" y="0"/>
                  </a:cubicBezTo>
                  <a:cubicBezTo>
                    <a:pt x="192596" y="0"/>
                    <a:pt x="103441" y="109157"/>
                    <a:pt x="95250" y="258604"/>
                  </a:cubicBezTo>
                  <a:lnTo>
                    <a:pt x="45148" y="258604"/>
                  </a:lnTo>
                  <a:cubicBezTo>
                    <a:pt x="20955" y="258604"/>
                    <a:pt x="0" y="269653"/>
                    <a:pt x="0" y="294894"/>
                  </a:cubicBezTo>
                  <a:cubicBezTo>
                    <a:pt x="0" y="320231"/>
                    <a:pt x="20955" y="331184"/>
                    <a:pt x="45148" y="331184"/>
                  </a:cubicBezTo>
                  <a:lnTo>
                    <a:pt x="92488" y="331184"/>
                  </a:lnTo>
                  <a:lnTo>
                    <a:pt x="92488" y="731806"/>
                  </a:lnTo>
                  <a:cubicBezTo>
                    <a:pt x="92488" y="771430"/>
                    <a:pt x="107918" y="798957"/>
                    <a:pt x="157448" y="798957"/>
                  </a:cubicBezTo>
                  <a:cubicBezTo>
                    <a:pt x="206978" y="798957"/>
                    <a:pt x="222409" y="771430"/>
                    <a:pt x="222409" y="731806"/>
                  </a:cubicBezTo>
                  <a:lnTo>
                    <a:pt x="222409" y="331184"/>
                  </a:lnTo>
                  <a:lnTo>
                    <a:pt x="286226" y="331184"/>
                  </a:lnTo>
                  <a:cubicBezTo>
                    <a:pt x="314801" y="331184"/>
                    <a:pt x="333565" y="315754"/>
                    <a:pt x="333565" y="292703"/>
                  </a:cubicBezTo>
                  <a:cubicBezTo>
                    <a:pt x="333565" y="268510"/>
                    <a:pt x="317087" y="258604"/>
                    <a:pt x="287369" y="258604"/>
                  </a:cubicBezTo>
                  <a:lnTo>
                    <a:pt x="222409" y="258604"/>
                  </a:lnTo>
                  <a:lnTo>
                    <a:pt x="222409" y="203549"/>
                  </a:lnTo>
                  <a:cubicBezTo>
                    <a:pt x="222409" y="133159"/>
                    <a:pt x="241078" y="73724"/>
                    <a:pt x="304990" y="73724"/>
                  </a:cubicBezTo>
                  <a:cubicBezTo>
                    <a:pt x="328136" y="73724"/>
                    <a:pt x="348996" y="85820"/>
                    <a:pt x="360045" y="99060"/>
                  </a:cubicBezTo>
                  <a:cubicBezTo>
                    <a:pt x="373285" y="114491"/>
                    <a:pt x="384238" y="125444"/>
                    <a:pt x="409575" y="125444"/>
                  </a:cubicBezTo>
                  <a:cubicBezTo>
                    <a:pt x="437959" y="125444"/>
                    <a:pt x="461105" y="105632"/>
                    <a:pt x="461105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31AA139-67F6-BDEA-4A55-17C5397A80F7}"/>
                </a:ext>
              </a:extLst>
            </p:cNvPr>
            <p:cNvSpPr/>
            <p:nvPr/>
          </p:nvSpPr>
          <p:spPr>
            <a:xfrm>
              <a:off x="8137493" y="3430524"/>
              <a:ext cx="318801" cy="269366"/>
            </a:xfrm>
            <a:custGeom>
              <a:avLst/>
              <a:gdLst>
                <a:gd name="connsiteX0" fmla="*/ 108680 w 318801"/>
                <a:gd name="connsiteY0" fmla="*/ 0 h 269366"/>
                <a:gd name="connsiteX1" fmla="*/ 0 w 318801"/>
                <a:gd name="connsiteY1" fmla="*/ 269367 h 269366"/>
                <a:gd name="connsiteX2" fmla="*/ 71247 w 318801"/>
                <a:gd name="connsiteY2" fmla="*/ 269367 h 269366"/>
                <a:gd name="connsiteX3" fmla="*/ 90201 w 318801"/>
                <a:gd name="connsiteY3" fmla="*/ 218599 h 269366"/>
                <a:gd name="connsiteX4" fmla="*/ 228600 w 318801"/>
                <a:gd name="connsiteY4" fmla="*/ 218599 h 269366"/>
                <a:gd name="connsiteX5" fmla="*/ 247555 w 318801"/>
                <a:gd name="connsiteY5" fmla="*/ 269367 h 269366"/>
                <a:gd name="connsiteX6" fmla="*/ 318801 w 318801"/>
                <a:gd name="connsiteY6" fmla="*/ 269367 h 269366"/>
                <a:gd name="connsiteX7" fmla="*/ 210121 w 318801"/>
                <a:gd name="connsiteY7" fmla="*/ 0 h 269366"/>
                <a:gd name="connsiteX8" fmla="*/ 108680 w 318801"/>
                <a:gd name="connsiteY8" fmla="*/ 0 h 269366"/>
                <a:gd name="connsiteX9" fmla="*/ 106966 w 318801"/>
                <a:gd name="connsiteY9" fmla="*/ 173927 h 269366"/>
                <a:gd name="connsiteX10" fmla="*/ 159448 w 318801"/>
                <a:gd name="connsiteY10" fmla="*/ 33814 h 269366"/>
                <a:gd name="connsiteX11" fmla="*/ 211931 w 318801"/>
                <a:gd name="connsiteY11" fmla="*/ 173927 h 269366"/>
                <a:gd name="connsiteX12" fmla="*/ 106966 w 318801"/>
                <a:gd name="connsiteY12" fmla="*/ 173927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8801" h="269366">
                  <a:moveTo>
                    <a:pt x="108680" y="0"/>
                  </a:moveTo>
                  <a:lnTo>
                    <a:pt x="0" y="269367"/>
                  </a:lnTo>
                  <a:lnTo>
                    <a:pt x="71247" y="269367"/>
                  </a:lnTo>
                  <a:lnTo>
                    <a:pt x="90201" y="218599"/>
                  </a:lnTo>
                  <a:lnTo>
                    <a:pt x="228600" y="218599"/>
                  </a:lnTo>
                  <a:lnTo>
                    <a:pt x="247555" y="269367"/>
                  </a:lnTo>
                  <a:lnTo>
                    <a:pt x="318801" y="269367"/>
                  </a:lnTo>
                  <a:lnTo>
                    <a:pt x="210121" y="0"/>
                  </a:lnTo>
                  <a:lnTo>
                    <a:pt x="108680" y="0"/>
                  </a:lnTo>
                  <a:close/>
                  <a:moveTo>
                    <a:pt x="106966" y="173927"/>
                  </a:moveTo>
                  <a:lnTo>
                    <a:pt x="159448" y="33814"/>
                  </a:lnTo>
                  <a:lnTo>
                    <a:pt x="211931" y="173927"/>
                  </a:lnTo>
                  <a:lnTo>
                    <a:pt x="106966" y="173927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0DC154-AEFF-4A36-4B6D-1A549C6D1783}"/>
                </a:ext>
              </a:extLst>
            </p:cNvPr>
            <p:cNvSpPr/>
            <p:nvPr/>
          </p:nvSpPr>
          <p:spPr>
            <a:xfrm>
              <a:off x="8705183" y="3430524"/>
              <a:ext cx="259746" cy="269366"/>
            </a:xfrm>
            <a:custGeom>
              <a:avLst/>
              <a:gdLst>
                <a:gd name="connsiteX0" fmla="*/ 0 w 259746"/>
                <a:gd name="connsiteY0" fmla="*/ 55531 h 269366"/>
                <a:gd name="connsiteX1" fmla="*/ 97822 w 259746"/>
                <a:gd name="connsiteY1" fmla="*/ 55531 h 269366"/>
                <a:gd name="connsiteX2" fmla="*/ 97822 w 259746"/>
                <a:gd name="connsiteY2" fmla="*/ 269367 h 269366"/>
                <a:gd name="connsiteX3" fmla="*/ 163068 w 259746"/>
                <a:gd name="connsiteY3" fmla="*/ 269367 h 269366"/>
                <a:gd name="connsiteX4" fmla="*/ 163068 w 259746"/>
                <a:gd name="connsiteY4" fmla="*/ 55531 h 269366"/>
                <a:gd name="connsiteX5" fmla="*/ 259747 w 259746"/>
                <a:gd name="connsiteY5" fmla="*/ 55531 h 269366"/>
                <a:gd name="connsiteX6" fmla="*/ 259747 w 259746"/>
                <a:gd name="connsiteY6" fmla="*/ 0 h 269366"/>
                <a:gd name="connsiteX7" fmla="*/ 0 w 259746"/>
                <a:gd name="connsiteY7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746" h="269366">
                  <a:moveTo>
                    <a:pt x="0" y="55531"/>
                  </a:moveTo>
                  <a:lnTo>
                    <a:pt x="97822" y="55531"/>
                  </a:lnTo>
                  <a:lnTo>
                    <a:pt x="97822" y="269367"/>
                  </a:lnTo>
                  <a:lnTo>
                    <a:pt x="163068" y="269367"/>
                  </a:lnTo>
                  <a:lnTo>
                    <a:pt x="163068" y="55531"/>
                  </a:lnTo>
                  <a:lnTo>
                    <a:pt x="259747" y="55531"/>
                  </a:lnTo>
                  <a:lnTo>
                    <a:pt x="259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D98080E-9DCD-707F-D821-00FB1A313145}"/>
                </a:ext>
              </a:extLst>
            </p:cNvPr>
            <p:cNvSpPr/>
            <p:nvPr/>
          </p:nvSpPr>
          <p:spPr>
            <a:xfrm>
              <a:off x="8499824" y="3430524"/>
              <a:ext cx="218694" cy="269366"/>
            </a:xfrm>
            <a:custGeom>
              <a:avLst/>
              <a:gdLst>
                <a:gd name="connsiteX0" fmla="*/ 65246 w 218694"/>
                <a:gd name="connsiteY0" fmla="*/ 0 h 269366"/>
                <a:gd name="connsiteX1" fmla="*/ 0 w 218694"/>
                <a:gd name="connsiteY1" fmla="*/ 0 h 269366"/>
                <a:gd name="connsiteX2" fmla="*/ 0 w 218694"/>
                <a:gd name="connsiteY2" fmla="*/ 269367 h 269366"/>
                <a:gd name="connsiteX3" fmla="*/ 218694 w 218694"/>
                <a:gd name="connsiteY3" fmla="*/ 269367 h 269366"/>
                <a:gd name="connsiteX4" fmla="*/ 218694 w 218694"/>
                <a:gd name="connsiteY4" fmla="*/ 212598 h 269366"/>
                <a:gd name="connsiteX5" fmla="*/ 65246 w 218694"/>
                <a:gd name="connsiteY5" fmla="*/ 212598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694" h="269366">
                  <a:moveTo>
                    <a:pt x="65246" y="0"/>
                  </a:moveTo>
                  <a:lnTo>
                    <a:pt x="0" y="0"/>
                  </a:lnTo>
                  <a:lnTo>
                    <a:pt x="0" y="269367"/>
                  </a:lnTo>
                  <a:lnTo>
                    <a:pt x="218694" y="269367"/>
                  </a:lnTo>
                  <a:lnTo>
                    <a:pt x="218694" y="212598"/>
                  </a:lnTo>
                  <a:lnTo>
                    <a:pt x="65246" y="212598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5AA7196-1DF0-1B5D-D8BF-B01ED02B36A5}"/>
                </a:ext>
              </a:extLst>
            </p:cNvPr>
            <p:cNvSpPr/>
            <p:nvPr/>
          </p:nvSpPr>
          <p:spPr>
            <a:xfrm>
              <a:off x="9022937" y="3430524"/>
              <a:ext cx="278987" cy="269366"/>
            </a:xfrm>
            <a:custGeom>
              <a:avLst/>
              <a:gdLst>
                <a:gd name="connsiteX0" fmla="*/ 213741 w 278987"/>
                <a:gd name="connsiteY0" fmla="*/ 102679 h 269366"/>
                <a:gd name="connsiteX1" fmla="*/ 66390 w 278987"/>
                <a:gd name="connsiteY1" fmla="*/ 102679 h 269366"/>
                <a:gd name="connsiteX2" fmla="*/ 66390 w 278987"/>
                <a:gd name="connsiteY2" fmla="*/ 0 h 269366"/>
                <a:gd name="connsiteX3" fmla="*/ 0 w 278987"/>
                <a:gd name="connsiteY3" fmla="*/ 0 h 269366"/>
                <a:gd name="connsiteX4" fmla="*/ 0 w 278987"/>
                <a:gd name="connsiteY4" fmla="*/ 269367 h 269366"/>
                <a:gd name="connsiteX5" fmla="*/ 66390 w 278987"/>
                <a:gd name="connsiteY5" fmla="*/ 269367 h 269366"/>
                <a:gd name="connsiteX6" fmla="*/ 66390 w 278987"/>
                <a:gd name="connsiteY6" fmla="*/ 155829 h 269366"/>
                <a:gd name="connsiteX7" fmla="*/ 213741 w 278987"/>
                <a:gd name="connsiteY7" fmla="*/ 155829 h 269366"/>
                <a:gd name="connsiteX8" fmla="*/ 213741 w 278987"/>
                <a:gd name="connsiteY8" fmla="*/ 269367 h 269366"/>
                <a:gd name="connsiteX9" fmla="*/ 278988 w 278987"/>
                <a:gd name="connsiteY9" fmla="*/ 269367 h 269366"/>
                <a:gd name="connsiteX10" fmla="*/ 278988 w 278987"/>
                <a:gd name="connsiteY10" fmla="*/ 0 h 269366"/>
                <a:gd name="connsiteX11" fmla="*/ 213741 w 278987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987" h="269366">
                  <a:moveTo>
                    <a:pt x="213741" y="102679"/>
                  </a:moveTo>
                  <a:lnTo>
                    <a:pt x="66390" y="102679"/>
                  </a:lnTo>
                  <a:lnTo>
                    <a:pt x="66390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6390" y="269367"/>
                  </a:lnTo>
                  <a:lnTo>
                    <a:pt x="66390" y="155829"/>
                  </a:lnTo>
                  <a:lnTo>
                    <a:pt x="213741" y="155829"/>
                  </a:lnTo>
                  <a:lnTo>
                    <a:pt x="213741" y="269367"/>
                  </a:lnTo>
                  <a:lnTo>
                    <a:pt x="278988" y="269367"/>
                  </a:lnTo>
                  <a:lnTo>
                    <a:pt x="278988" y="0"/>
                  </a:lnTo>
                  <a:lnTo>
                    <a:pt x="213741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C720894-F359-E643-0635-6E532C165105}"/>
                </a:ext>
              </a:extLst>
            </p:cNvPr>
            <p:cNvSpPr/>
            <p:nvPr/>
          </p:nvSpPr>
          <p:spPr>
            <a:xfrm>
              <a:off x="6252305" y="2946177"/>
              <a:ext cx="156209" cy="154114"/>
            </a:xfrm>
            <a:custGeom>
              <a:avLst/>
              <a:gdLst>
                <a:gd name="connsiteX0" fmla="*/ 156210 w 156209"/>
                <a:gd name="connsiteY0" fmla="*/ 77057 h 154114"/>
                <a:gd name="connsiteX1" fmla="*/ 78105 w 156209"/>
                <a:gd name="connsiteY1" fmla="*/ 154114 h 154114"/>
                <a:gd name="connsiteX2" fmla="*/ 0 w 156209"/>
                <a:gd name="connsiteY2" fmla="*/ 77057 h 154114"/>
                <a:gd name="connsiteX3" fmla="*/ 78105 w 156209"/>
                <a:gd name="connsiteY3" fmla="*/ 0 h 154114"/>
                <a:gd name="connsiteX4" fmla="*/ 156210 w 156209"/>
                <a:gd name="connsiteY4" fmla="*/ 77057 h 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09" h="154114">
                  <a:moveTo>
                    <a:pt x="156210" y="77057"/>
                  </a:moveTo>
                  <a:cubicBezTo>
                    <a:pt x="156210" y="119615"/>
                    <a:pt x="121241" y="154114"/>
                    <a:pt x="78105" y="154114"/>
                  </a:cubicBezTo>
                  <a:cubicBezTo>
                    <a:pt x="34969" y="154114"/>
                    <a:pt x="0" y="119615"/>
                    <a:pt x="0" y="77057"/>
                  </a:cubicBezTo>
                  <a:cubicBezTo>
                    <a:pt x="0" y="34500"/>
                    <a:pt x="34969" y="0"/>
                    <a:pt x="78105" y="0"/>
                  </a:cubicBezTo>
                  <a:cubicBezTo>
                    <a:pt x="121241" y="0"/>
                    <a:pt x="156210" y="34500"/>
                    <a:pt x="156210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1142B2F-8353-95ED-1C89-A37D43551048}"/>
                </a:ext>
              </a:extLst>
            </p:cNvPr>
            <p:cNvSpPr/>
            <p:nvPr/>
          </p:nvSpPr>
          <p:spPr>
            <a:xfrm>
              <a:off x="6870668" y="3154203"/>
              <a:ext cx="457867" cy="817816"/>
            </a:xfrm>
            <a:custGeom>
              <a:avLst/>
              <a:gdLst>
                <a:gd name="connsiteX0" fmla="*/ 393002 w 457867"/>
                <a:gd name="connsiteY0" fmla="*/ 0 h 817816"/>
                <a:gd name="connsiteX1" fmla="*/ 328041 w 457867"/>
                <a:gd name="connsiteY1" fmla="*/ 67151 h 817816"/>
                <a:gd name="connsiteX2" fmla="*/ 328041 w 457867"/>
                <a:gd name="connsiteY2" fmla="*/ 344519 h 817816"/>
                <a:gd name="connsiteX3" fmla="*/ 212503 w 457867"/>
                <a:gd name="connsiteY3" fmla="*/ 459010 h 817816"/>
                <a:gd name="connsiteX4" fmla="*/ 129921 w 457867"/>
                <a:gd name="connsiteY4" fmla="*/ 357759 h 817816"/>
                <a:gd name="connsiteX5" fmla="*/ 129921 w 457867"/>
                <a:gd name="connsiteY5" fmla="*/ 67246 h 817816"/>
                <a:gd name="connsiteX6" fmla="*/ 64961 w 457867"/>
                <a:gd name="connsiteY6" fmla="*/ 95 h 817816"/>
                <a:gd name="connsiteX7" fmla="*/ 0 w 457867"/>
                <a:gd name="connsiteY7" fmla="*/ 67246 h 817816"/>
                <a:gd name="connsiteX8" fmla="*/ 0 w 457867"/>
                <a:gd name="connsiteY8" fmla="*/ 378714 h 817816"/>
                <a:gd name="connsiteX9" fmla="*/ 160687 w 457867"/>
                <a:gd name="connsiteY9" fmla="*/ 550355 h 817816"/>
                <a:gd name="connsiteX10" fmla="*/ 330137 w 457867"/>
                <a:gd name="connsiteY10" fmla="*/ 467011 h 817816"/>
                <a:gd name="connsiteX11" fmla="*/ 330137 w 457867"/>
                <a:gd name="connsiteY11" fmla="*/ 623030 h 817816"/>
                <a:gd name="connsiteX12" fmla="*/ 215646 w 457867"/>
                <a:gd name="connsiteY12" fmla="*/ 746284 h 817816"/>
                <a:gd name="connsiteX13" fmla="*/ 122111 w 457867"/>
                <a:gd name="connsiteY13" fmla="*/ 689038 h 817816"/>
                <a:gd name="connsiteX14" fmla="*/ 73724 w 457867"/>
                <a:gd name="connsiteY14" fmla="*/ 662654 h 817816"/>
                <a:gd name="connsiteX15" fmla="*/ 25337 w 457867"/>
                <a:gd name="connsiteY15" fmla="*/ 711041 h 817816"/>
                <a:gd name="connsiteX16" fmla="*/ 209169 w 457867"/>
                <a:gd name="connsiteY16" fmla="*/ 817817 h 817816"/>
                <a:gd name="connsiteX17" fmla="*/ 457867 w 457867"/>
                <a:gd name="connsiteY17" fmla="*/ 552545 h 817816"/>
                <a:gd name="connsiteX18" fmla="*/ 457867 w 457867"/>
                <a:gd name="connsiteY18" fmla="*/ 67246 h 817816"/>
                <a:gd name="connsiteX19" fmla="*/ 393002 w 457867"/>
                <a:gd name="connsiteY19" fmla="*/ 0 h 81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867" h="817816">
                  <a:moveTo>
                    <a:pt x="393002" y="0"/>
                  </a:moveTo>
                  <a:cubicBezTo>
                    <a:pt x="343472" y="0"/>
                    <a:pt x="328041" y="27527"/>
                    <a:pt x="328041" y="67151"/>
                  </a:cubicBezTo>
                  <a:lnTo>
                    <a:pt x="328041" y="344519"/>
                  </a:lnTo>
                  <a:cubicBezTo>
                    <a:pt x="328041" y="405003"/>
                    <a:pt x="272987" y="459010"/>
                    <a:pt x="212503" y="459010"/>
                  </a:cubicBezTo>
                  <a:cubicBezTo>
                    <a:pt x="154210" y="459010"/>
                    <a:pt x="129921" y="416052"/>
                    <a:pt x="129921" y="357759"/>
                  </a:cubicBezTo>
                  <a:lnTo>
                    <a:pt x="129921" y="67246"/>
                  </a:lnTo>
                  <a:cubicBezTo>
                    <a:pt x="129921" y="27622"/>
                    <a:pt x="114491" y="95"/>
                    <a:pt x="64961" y="95"/>
                  </a:cubicBezTo>
                  <a:cubicBezTo>
                    <a:pt x="15431" y="95"/>
                    <a:pt x="0" y="27622"/>
                    <a:pt x="0" y="67246"/>
                  </a:cubicBezTo>
                  <a:lnTo>
                    <a:pt x="0" y="378714"/>
                  </a:lnTo>
                  <a:cubicBezTo>
                    <a:pt x="0" y="488728"/>
                    <a:pt x="52864" y="551497"/>
                    <a:pt x="160687" y="550355"/>
                  </a:cubicBezTo>
                  <a:cubicBezTo>
                    <a:pt x="233172" y="549402"/>
                    <a:pt x="285560" y="521780"/>
                    <a:pt x="330137" y="467011"/>
                  </a:cubicBezTo>
                  <a:lnTo>
                    <a:pt x="330137" y="623030"/>
                  </a:lnTo>
                  <a:cubicBezTo>
                    <a:pt x="330137" y="706660"/>
                    <a:pt x="283941" y="746284"/>
                    <a:pt x="215646" y="746284"/>
                  </a:cubicBezTo>
                  <a:cubicBezTo>
                    <a:pt x="173831" y="746284"/>
                    <a:pt x="147066" y="725424"/>
                    <a:pt x="122111" y="689038"/>
                  </a:cubicBezTo>
                  <a:cubicBezTo>
                    <a:pt x="112109" y="674370"/>
                    <a:pt x="96774" y="662654"/>
                    <a:pt x="73724" y="662654"/>
                  </a:cubicBezTo>
                  <a:cubicBezTo>
                    <a:pt x="46196" y="662654"/>
                    <a:pt x="25337" y="682466"/>
                    <a:pt x="25337" y="711041"/>
                  </a:cubicBezTo>
                  <a:cubicBezTo>
                    <a:pt x="25337" y="768287"/>
                    <a:pt x="83629" y="817817"/>
                    <a:pt x="209169" y="817817"/>
                  </a:cubicBezTo>
                  <a:cubicBezTo>
                    <a:pt x="360997" y="817817"/>
                    <a:pt x="457867" y="727615"/>
                    <a:pt x="457867" y="552545"/>
                  </a:cubicBezTo>
                  <a:lnTo>
                    <a:pt x="457867" y="67246"/>
                  </a:lnTo>
                  <a:cubicBezTo>
                    <a:pt x="457962" y="27432"/>
                    <a:pt x="442531" y="0"/>
                    <a:pt x="393002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0791A3-9426-AC54-24EC-D8FA1AF8FBAB}"/>
                </a:ext>
              </a:extLst>
            </p:cNvPr>
            <p:cNvSpPr/>
            <p:nvPr/>
          </p:nvSpPr>
          <p:spPr>
            <a:xfrm>
              <a:off x="7518939" y="3430524"/>
              <a:ext cx="277844" cy="269366"/>
            </a:xfrm>
            <a:custGeom>
              <a:avLst/>
              <a:gdLst>
                <a:gd name="connsiteX0" fmla="*/ 212598 w 277844"/>
                <a:gd name="connsiteY0" fmla="*/ 102679 h 269366"/>
                <a:gd name="connsiteX1" fmla="*/ 65246 w 277844"/>
                <a:gd name="connsiteY1" fmla="*/ 102679 h 269366"/>
                <a:gd name="connsiteX2" fmla="*/ 65246 w 277844"/>
                <a:gd name="connsiteY2" fmla="*/ 0 h 269366"/>
                <a:gd name="connsiteX3" fmla="*/ 0 w 277844"/>
                <a:gd name="connsiteY3" fmla="*/ 0 h 269366"/>
                <a:gd name="connsiteX4" fmla="*/ 0 w 277844"/>
                <a:gd name="connsiteY4" fmla="*/ 269367 h 269366"/>
                <a:gd name="connsiteX5" fmla="*/ 65246 w 277844"/>
                <a:gd name="connsiteY5" fmla="*/ 269367 h 269366"/>
                <a:gd name="connsiteX6" fmla="*/ 65246 w 277844"/>
                <a:gd name="connsiteY6" fmla="*/ 155829 h 269366"/>
                <a:gd name="connsiteX7" fmla="*/ 212598 w 277844"/>
                <a:gd name="connsiteY7" fmla="*/ 155829 h 269366"/>
                <a:gd name="connsiteX8" fmla="*/ 212598 w 277844"/>
                <a:gd name="connsiteY8" fmla="*/ 269367 h 269366"/>
                <a:gd name="connsiteX9" fmla="*/ 277844 w 277844"/>
                <a:gd name="connsiteY9" fmla="*/ 269367 h 269366"/>
                <a:gd name="connsiteX10" fmla="*/ 277844 w 277844"/>
                <a:gd name="connsiteY10" fmla="*/ 0 h 269366"/>
                <a:gd name="connsiteX11" fmla="*/ 212598 w 277844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844" h="269366">
                  <a:moveTo>
                    <a:pt x="212598" y="102679"/>
                  </a:moveTo>
                  <a:lnTo>
                    <a:pt x="65246" y="102679"/>
                  </a:lnTo>
                  <a:lnTo>
                    <a:pt x="65246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5246" y="269367"/>
                  </a:lnTo>
                  <a:lnTo>
                    <a:pt x="65246" y="155829"/>
                  </a:lnTo>
                  <a:lnTo>
                    <a:pt x="212598" y="155829"/>
                  </a:lnTo>
                  <a:lnTo>
                    <a:pt x="212598" y="269367"/>
                  </a:lnTo>
                  <a:lnTo>
                    <a:pt x="277844" y="269367"/>
                  </a:lnTo>
                  <a:lnTo>
                    <a:pt x="277844" y="0"/>
                  </a:lnTo>
                  <a:lnTo>
                    <a:pt x="212598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66D16BE-21BB-E2DB-06B4-83B674732757}"/>
                </a:ext>
              </a:extLst>
            </p:cNvPr>
            <p:cNvSpPr/>
            <p:nvPr/>
          </p:nvSpPr>
          <p:spPr>
            <a:xfrm>
              <a:off x="7868030" y="3430524"/>
              <a:ext cx="231934" cy="269366"/>
            </a:xfrm>
            <a:custGeom>
              <a:avLst/>
              <a:gdLst>
                <a:gd name="connsiteX0" fmla="*/ 65247 w 231934"/>
                <a:gd name="connsiteY0" fmla="*/ 153448 h 269366"/>
                <a:gd name="connsiteX1" fmla="*/ 213836 w 231934"/>
                <a:gd name="connsiteY1" fmla="*/ 153448 h 269366"/>
                <a:gd name="connsiteX2" fmla="*/ 213836 w 231934"/>
                <a:gd name="connsiteY2" fmla="*/ 108680 h 269366"/>
                <a:gd name="connsiteX3" fmla="*/ 65247 w 231934"/>
                <a:gd name="connsiteY3" fmla="*/ 108680 h 269366"/>
                <a:gd name="connsiteX4" fmla="*/ 65247 w 231934"/>
                <a:gd name="connsiteY4" fmla="*/ 50768 h 269366"/>
                <a:gd name="connsiteX5" fmla="*/ 228315 w 231934"/>
                <a:gd name="connsiteY5" fmla="*/ 50768 h 269366"/>
                <a:gd name="connsiteX6" fmla="*/ 228315 w 231934"/>
                <a:gd name="connsiteY6" fmla="*/ 0 h 269366"/>
                <a:gd name="connsiteX7" fmla="*/ 0 w 231934"/>
                <a:gd name="connsiteY7" fmla="*/ 0 h 269366"/>
                <a:gd name="connsiteX8" fmla="*/ 0 w 231934"/>
                <a:gd name="connsiteY8" fmla="*/ 269367 h 269366"/>
                <a:gd name="connsiteX9" fmla="*/ 231934 w 231934"/>
                <a:gd name="connsiteY9" fmla="*/ 269367 h 269366"/>
                <a:gd name="connsiteX10" fmla="*/ 231934 w 231934"/>
                <a:gd name="connsiteY10" fmla="*/ 218599 h 269366"/>
                <a:gd name="connsiteX11" fmla="*/ 65247 w 231934"/>
                <a:gd name="connsiteY11" fmla="*/ 218599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934" h="269366">
                  <a:moveTo>
                    <a:pt x="65247" y="153448"/>
                  </a:moveTo>
                  <a:lnTo>
                    <a:pt x="213836" y="153448"/>
                  </a:lnTo>
                  <a:lnTo>
                    <a:pt x="213836" y="108680"/>
                  </a:lnTo>
                  <a:lnTo>
                    <a:pt x="65247" y="108680"/>
                  </a:lnTo>
                  <a:lnTo>
                    <a:pt x="65247" y="50768"/>
                  </a:lnTo>
                  <a:lnTo>
                    <a:pt x="228315" y="50768"/>
                  </a:lnTo>
                  <a:lnTo>
                    <a:pt x="228315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231934" y="269367"/>
                  </a:lnTo>
                  <a:lnTo>
                    <a:pt x="231934" y="218599"/>
                  </a:lnTo>
                  <a:lnTo>
                    <a:pt x="65247" y="218599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78EB0D4-ACB1-5EA1-6938-569E07B3157D}"/>
                </a:ext>
              </a:extLst>
            </p:cNvPr>
            <p:cNvSpPr/>
            <p:nvPr/>
          </p:nvSpPr>
          <p:spPr>
            <a:xfrm>
              <a:off x="9371266" y="3430428"/>
              <a:ext cx="81533" cy="97155"/>
            </a:xfrm>
            <a:custGeom>
              <a:avLst/>
              <a:gdLst>
                <a:gd name="connsiteX0" fmla="*/ 0 w 81533"/>
                <a:gd name="connsiteY0" fmla="*/ 16002 h 97155"/>
                <a:gd name="connsiteX1" fmla="*/ 31147 w 81533"/>
                <a:gd name="connsiteY1" fmla="*/ 16002 h 97155"/>
                <a:gd name="connsiteX2" fmla="*/ 31147 w 81533"/>
                <a:gd name="connsiteY2" fmla="*/ 97155 h 97155"/>
                <a:gd name="connsiteX3" fmla="*/ 50388 w 81533"/>
                <a:gd name="connsiteY3" fmla="*/ 97155 h 97155"/>
                <a:gd name="connsiteX4" fmla="*/ 50388 w 81533"/>
                <a:gd name="connsiteY4" fmla="*/ 16002 h 97155"/>
                <a:gd name="connsiteX5" fmla="*/ 81534 w 81533"/>
                <a:gd name="connsiteY5" fmla="*/ 16002 h 97155"/>
                <a:gd name="connsiteX6" fmla="*/ 81534 w 81533"/>
                <a:gd name="connsiteY6" fmla="*/ 0 h 97155"/>
                <a:gd name="connsiteX7" fmla="*/ 0 w 81533"/>
                <a:gd name="connsiteY7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33" h="97155">
                  <a:moveTo>
                    <a:pt x="0" y="16002"/>
                  </a:moveTo>
                  <a:lnTo>
                    <a:pt x="31147" y="16002"/>
                  </a:lnTo>
                  <a:lnTo>
                    <a:pt x="31147" y="97155"/>
                  </a:lnTo>
                  <a:lnTo>
                    <a:pt x="50388" y="97155"/>
                  </a:lnTo>
                  <a:lnTo>
                    <a:pt x="50388" y="16002"/>
                  </a:lnTo>
                  <a:lnTo>
                    <a:pt x="81534" y="16002"/>
                  </a:lnTo>
                  <a:lnTo>
                    <a:pt x="81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A52A6F2-04BA-A894-F87A-AFF56FEB416C}"/>
                </a:ext>
              </a:extLst>
            </p:cNvPr>
            <p:cNvSpPr/>
            <p:nvPr/>
          </p:nvSpPr>
          <p:spPr>
            <a:xfrm>
              <a:off x="9458515" y="3430428"/>
              <a:ext cx="118585" cy="97155"/>
            </a:xfrm>
            <a:custGeom>
              <a:avLst/>
              <a:gdLst>
                <a:gd name="connsiteX0" fmla="*/ 111157 w 118585"/>
                <a:gd name="connsiteY0" fmla="*/ 0 h 97155"/>
                <a:gd name="connsiteX1" fmla="*/ 83248 w 118585"/>
                <a:gd name="connsiteY1" fmla="*/ 0 h 97155"/>
                <a:gd name="connsiteX2" fmla="*/ 66484 w 118585"/>
                <a:gd name="connsiteY2" fmla="*/ 47911 h 97155"/>
                <a:gd name="connsiteX3" fmla="*/ 59721 w 118585"/>
                <a:gd name="connsiteY3" fmla="*/ 72200 h 97155"/>
                <a:gd name="connsiteX4" fmla="*/ 59341 w 118585"/>
                <a:gd name="connsiteY4" fmla="*/ 72200 h 97155"/>
                <a:gd name="connsiteX5" fmla="*/ 52864 w 118585"/>
                <a:gd name="connsiteY5" fmla="*/ 47530 h 97155"/>
                <a:gd name="connsiteX6" fmla="*/ 36100 w 118585"/>
                <a:gd name="connsiteY6" fmla="*/ 0 h 97155"/>
                <a:gd name="connsiteX7" fmla="*/ 7144 w 118585"/>
                <a:gd name="connsiteY7" fmla="*/ 0 h 97155"/>
                <a:gd name="connsiteX8" fmla="*/ 0 w 118585"/>
                <a:gd name="connsiteY8" fmla="*/ 97155 h 97155"/>
                <a:gd name="connsiteX9" fmla="*/ 18573 w 118585"/>
                <a:gd name="connsiteY9" fmla="*/ 97155 h 97155"/>
                <a:gd name="connsiteX10" fmla="*/ 22193 w 118585"/>
                <a:gd name="connsiteY10" fmla="*/ 40005 h 97155"/>
                <a:gd name="connsiteX11" fmla="*/ 22860 w 118585"/>
                <a:gd name="connsiteY11" fmla="*/ 12859 h 97155"/>
                <a:gd name="connsiteX12" fmla="*/ 23908 w 118585"/>
                <a:gd name="connsiteY12" fmla="*/ 12859 h 97155"/>
                <a:gd name="connsiteX13" fmla="*/ 30670 w 118585"/>
                <a:gd name="connsiteY13" fmla="*/ 40386 h 97155"/>
                <a:gd name="connsiteX14" fmla="*/ 48196 w 118585"/>
                <a:gd name="connsiteY14" fmla="*/ 95821 h 97155"/>
                <a:gd name="connsiteX15" fmla="*/ 68199 w 118585"/>
                <a:gd name="connsiteY15" fmla="*/ 95821 h 97155"/>
                <a:gd name="connsiteX16" fmla="*/ 85725 w 118585"/>
                <a:gd name="connsiteY16" fmla="*/ 41815 h 97155"/>
                <a:gd name="connsiteX17" fmla="*/ 93916 w 118585"/>
                <a:gd name="connsiteY17" fmla="*/ 12859 h 97155"/>
                <a:gd name="connsiteX18" fmla="*/ 95059 w 118585"/>
                <a:gd name="connsiteY18" fmla="*/ 12859 h 97155"/>
                <a:gd name="connsiteX19" fmla="*/ 95726 w 118585"/>
                <a:gd name="connsiteY19" fmla="*/ 40005 h 97155"/>
                <a:gd name="connsiteX20" fmla="*/ 99250 w 118585"/>
                <a:gd name="connsiteY20" fmla="*/ 97155 h 97155"/>
                <a:gd name="connsiteX21" fmla="*/ 118586 w 118585"/>
                <a:gd name="connsiteY21" fmla="*/ 97155 h 97155"/>
                <a:gd name="connsiteX22" fmla="*/ 111157 w 118585"/>
                <a:gd name="connsiteY22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585" h="97155">
                  <a:moveTo>
                    <a:pt x="111157" y="0"/>
                  </a:moveTo>
                  <a:lnTo>
                    <a:pt x="83248" y="0"/>
                  </a:lnTo>
                  <a:lnTo>
                    <a:pt x="66484" y="47911"/>
                  </a:lnTo>
                  <a:cubicBezTo>
                    <a:pt x="64294" y="55054"/>
                    <a:pt x="62198" y="63246"/>
                    <a:pt x="59721" y="72200"/>
                  </a:cubicBezTo>
                  <a:lnTo>
                    <a:pt x="59341" y="72200"/>
                  </a:lnTo>
                  <a:cubicBezTo>
                    <a:pt x="56864" y="62198"/>
                    <a:pt x="55054" y="55054"/>
                    <a:pt x="52864" y="47530"/>
                  </a:cubicBezTo>
                  <a:lnTo>
                    <a:pt x="36100" y="0"/>
                  </a:lnTo>
                  <a:lnTo>
                    <a:pt x="7144" y="0"/>
                  </a:lnTo>
                  <a:lnTo>
                    <a:pt x="0" y="97155"/>
                  </a:lnTo>
                  <a:lnTo>
                    <a:pt x="18573" y="97155"/>
                  </a:lnTo>
                  <a:lnTo>
                    <a:pt x="22193" y="40005"/>
                  </a:lnTo>
                  <a:cubicBezTo>
                    <a:pt x="22574" y="31052"/>
                    <a:pt x="22860" y="21812"/>
                    <a:pt x="22860" y="12859"/>
                  </a:cubicBezTo>
                  <a:lnTo>
                    <a:pt x="23908" y="12859"/>
                  </a:lnTo>
                  <a:cubicBezTo>
                    <a:pt x="26003" y="21431"/>
                    <a:pt x="28956" y="32861"/>
                    <a:pt x="30670" y="40386"/>
                  </a:cubicBezTo>
                  <a:lnTo>
                    <a:pt x="48196" y="95821"/>
                  </a:lnTo>
                  <a:lnTo>
                    <a:pt x="68199" y="95821"/>
                  </a:lnTo>
                  <a:lnTo>
                    <a:pt x="85725" y="41815"/>
                  </a:lnTo>
                  <a:cubicBezTo>
                    <a:pt x="88582" y="32861"/>
                    <a:pt x="91440" y="21431"/>
                    <a:pt x="93916" y="12859"/>
                  </a:cubicBezTo>
                  <a:lnTo>
                    <a:pt x="95059" y="12859"/>
                  </a:lnTo>
                  <a:cubicBezTo>
                    <a:pt x="95440" y="23241"/>
                    <a:pt x="95440" y="32480"/>
                    <a:pt x="95726" y="40005"/>
                  </a:cubicBezTo>
                  <a:lnTo>
                    <a:pt x="99250" y="97155"/>
                  </a:lnTo>
                  <a:lnTo>
                    <a:pt x="118586" y="97155"/>
                  </a:lnTo>
                  <a:lnTo>
                    <a:pt x="111157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0F36B9-BB35-DACB-58AB-49806F67A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751" y="169112"/>
            <a:ext cx="3103562" cy="473976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Fira Sans" panose="020B05030500000200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224884-60C4-78FD-9107-508DC5A8E7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751" y="2485151"/>
            <a:ext cx="2795584" cy="276999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C308B14-9BCD-6001-A1F8-4AD43FA72D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751" y="3583782"/>
            <a:ext cx="2795584" cy="553998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461BCB-A380-4FC2-EB13-1144214C4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751" y="5126990"/>
            <a:ext cx="2820597" cy="4931410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392948-1241-2BD6-742F-706900D310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751" y="1687745"/>
            <a:ext cx="2826878" cy="276999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866A1F-8DBA-E084-2B77-28B9FD63FF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4" name="Graphic 18">
            <a:extLst>
              <a:ext uri="{FF2B5EF4-FFF2-40B4-BE49-F238E27FC236}">
                <a16:creationId xmlns:a16="http://schemas.microsoft.com/office/drawing/2014/main" id="{9E045E89-40F0-8E29-8F91-FC93A407F6E6}"/>
              </a:ext>
            </a:extLst>
          </p:cNvPr>
          <p:cNvGrpSpPr/>
          <p:nvPr/>
        </p:nvGrpSpPr>
        <p:grpSpPr>
          <a:xfrm>
            <a:off x="738431" y="9527380"/>
            <a:ext cx="1007242" cy="152194"/>
            <a:chOff x="2503622" y="2903220"/>
            <a:chExt cx="7073479" cy="1068800"/>
          </a:xfrm>
          <a:solidFill>
            <a:srgbClr val="003C44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0B119F9-5977-2AD1-2416-B265C7E45435}"/>
                </a:ext>
              </a:extLst>
            </p:cNvPr>
            <p:cNvSpPr/>
            <p:nvPr/>
          </p:nvSpPr>
          <p:spPr>
            <a:xfrm>
              <a:off x="4546282" y="3149917"/>
              <a:ext cx="436912" cy="559117"/>
            </a:xfrm>
            <a:custGeom>
              <a:avLst/>
              <a:gdLst>
                <a:gd name="connsiteX0" fmla="*/ 243364 w 436912"/>
                <a:gd name="connsiteY0" fmla="*/ 216694 h 559117"/>
                <a:gd name="connsiteX1" fmla="*/ 124492 w 436912"/>
                <a:gd name="connsiteY1" fmla="*/ 133064 h 559117"/>
                <a:gd name="connsiteX2" fmla="*/ 212503 w 436912"/>
                <a:gd name="connsiteY2" fmla="*/ 64865 h 559117"/>
                <a:gd name="connsiteX3" fmla="*/ 300514 w 436912"/>
                <a:gd name="connsiteY3" fmla="*/ 114395 h 559117"/>
                <a:gd name="connsiteX4" fmla="*/ 367665 w 436912"/>
                <a:gd name="connsiteY4" fmla="*/ 158401 h 559117"/>
                <a:gd name="connsiteX5" fmla="*/ 418243 w 436912"/>
                <a:gd name="connsiteY5" fmla="*/ 110014 h 559117"/>
                <a:gd name="connsiteX6" fmla="*/ 214598 w 436912"/>
                <a:gd name="connsiteY6" fmla="*/ 0 h 559117"/>
                <a:gd name="connsiteX7" fmla="*/ 5525 w 436912"/>
                <a:gd name="connsiteY7" fmla="*/ 158496 h 559117"/>
                <a:gd name="connsiteX8" fmla="*/ 188214 w 436912"/>
                <a:gd name="connsiteY8" fmla="*/ 324707 h 559117"/>
                <a:gd name="connsiteX9" fmla="*/ 318040 w 436912"/>
                <a:gd name="connsiteY9" fmla="*/ 418243 h 559117"/>
                <a:gd name="connsiteX10" fmla="*/ 216789 w 436912"/>
                <a:gd name="connsiteY10" fmla="*/ 493109 h 559117"/>
                <a:gd name="connsiteX11" fmla="*/ 118872 w 436912"/>
                <a:gd name="connsiteY11" fmla="*/ 439198 h 559117"/>
                <a:gd name="connsiteX12" fmla="*/ 55054 w 436912"/>
                <a:gd name="connsiteY12" fmla="*/ 394049 h 559117"/>
                <a:gd name="connsiteX13" fmla="*/ 0 w 436912"/>
                <a:gd name="connsiteY13" fmla="*/ 445770 h 559117"/>
                <a:gd name="connsiteX14" fmla="*/ 214598 w 436912"/>
                <a:gd name="connsiteY14" fmla="*/ 559117 h 559117"/>
                <a:gd name="connsiteX15" fmla="*/ 436912 w 436912"/>
                <a:gd name="connsiteY15" fmla="*/ 389668 h 559117"/>
                <a:gd name="connsiteX16" fmla="*/ 243364 w 436912"/>
                <a:gd name="connsiteY16" fmla="*/ 216694 h 55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6912" h="559117">
                  <a:moveTo>
                    <a:pt x="243364" y="216694"/>
                  </a:moveTo>
                  <a:cubicBezTo>
                    <a:pt x="168497" y="201263"/>
                    <a:pt x="124492" y="184785"/>
                    <a:pt x="124492" y="133064"/>
                  </a:cubicBezTo>
                  <a:cubicBezTo>
                    <a:pt x="124492" y="89059"/>
                    <a:pt x="159734" y="64865"/>
                    <a:pt x="212503" y="64865"/>
                  </a:cubicBezTo>
                  <a:cubicBezTo>
                    <a:pt x="255460" y="64865"/>
                    <a:pt x="282892" y="79153"/>
                    <a:pt x="300514" y="114395"/>
                  </a:cubicBezTo>
                  <a:cubicBezTo>
                    <a:pt x="315944" y="145256"/>
                    <a:pt x="334613" y="158401"/>
                    <a:pt x="367665" y="158401"/>
                  </a:cubicBezTo>
                  <a:cubicBezTo>
                    <a:pt x="393001" y="158401"/>
                    <a:pt x="418243" y="138589"/>
                    <a:pt x="418243" y="110014"/>
                  </a:cubicBezTo>
                  <a:cubicBezTo>
                    <a:pt x="418243" y="39624"/>
                    <a:pt x="335661" y="0"/>
                    <a:pt x="214598" y="0"/>
                  </a:cubicBezTo>
                  <a:cubicBezTo>
                    <a:pt x="107823" y="0"/>
                    <a:pt x="5525" y="50578"/>
                    <a:pt x="5525" y="158496"/>
                  </a:cubicBezTo>
                  <a:cubicBezTo>
                    <a:pt x="5525" y="256413"/>
                    <a:pt x="66008" y="299371"/>
                    <a:pt x="188214" y="324707"/>
                  </a:cubicBezTo>
                  <a:cubicBezTo>
                    <a:pt x="276225" y="343376"/>
                    <a:pt x="318040" y="364331"/>
                    <a:pt x="318040" y="418243"/>
                  </a:cubicBezTo>
                  <a:cubicBezTo>
                    <a:pt x="318040" y="465582"/>
                    <a:pt x="270700" y="493109"/>
                    <a:pt x="216789" y="493109"/>
                  </a:cubicBezTo>
                  <a:cubicBezTo>
                    <a:pt x="188214" y="493109"/>
                    <a:pt x="139732" y="482060"/>
                    <a:pt x="118872" y="439198"/>
                  </a:cubicBezTo>
                  <a:cubicBezTo>
                    <a:pt x="105632" y="412813"/>
                    <a:pt x="86963" y="394049"/>
                    <a:pt x="55054" y="394049"/>
                  </a:cubicBezTo>
                  <a:cubicBezTo>
                    <a:pt x="26479" y="394049"/>
                    <a:pt x="0" y="413861"/>
                    <a:pt x="0" y="445770"/>
                  </a:cubicBezTo>
                  <a:cubicBezTo>
                    <a:pt x="0" y="523875"/>
                    <a:pt x="91345" y="559117"/>
                    <a:pt x="214598" y="559117"/>
                  </a:cubicBezTo>
                  <a:cubicBezTo>
                    <a:pt x="321374" y="559117"/>
                    <a:pt x="436912" y="505206"/>
                    <a:pt x="436912" y="389668"/>
                  </a:cubicBezTo>
                  <a:cubicBezTo>
                    <a:pt x="437102" y="301371"/>
                    <a:pt x="389763" y="246412"/>
                    <a:pt x="243364" y="216694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2A7AE82-DED0-7612-11C3-9467D552DC04}"/>
                </a:ext>
              </a:extLst>
            </p:cNvPr>
            <p:cNvSpPr/>
            <p:nvPr/>
          </p:nvSpPr>
          <p:spPr>
            <a:xfrm>
              <a:off x="5059299" y="3149726"/>
              <a:ext cx="504062" cy="559125"/>
            </a:xfrm>
            <a:custGeom>
              <a:avLst/>
              <a:gdLst>
                <a:gd name="connsiteX0" fmla="*/ 252031 w 504062"/>
                <a:gd name="connsiteY0" fmla="*/ 0 h 559125"/>
                <a:gd name="connsiteX1" fmla="*/ 0 w 504062"/>
                <a:gd name="connsiteY1" fmla="*/ 279559 h 559125"/>
                <a:gd name="connsiteX2" fmla="*/ 252031 w 504062"/>
                <a:gd name="connsiteY2" fmla="*/ 559118 h 559125"/>
                <a:gd name="connsiteX3" fmla="*/ 504063 w 504062"/>
                <a:gd name="connsiteY3" fmla="*/ 279559 h 559125"/>
                <a:gd name="connsiteX4" fmla="*/ 252031 w 504062"/>
                <a:gd name="connsiteY4" fmla="*/ 0 h 559125"/>
                <a:gd name="connsiteX5" fmla="*/ 252031 w 504062"/>
                <a:gd name="connsiteY5" fmla="*/ 493109 h 559125"/>
                <a:gd name="connsiteX6" fmla="*/ 135350 w 504062"/>
                <a:gd name="connsiteY6" fmla="*/ 279654 h 559125"/>
                <a:gd name="connsiteX7" fmla="*/ 252031 w 504062"/>
                <a:gd name="connsiteY7" fmla="*/ 66199 h 559125"/>
                <a:gd name="connsiteX8" fmla="*/ 368713 w 504062"/>
                <a:gd name="connsiteY8" fmla="*/ 279654 h 559125"/>
                <a:gd name="connsiteX9" fmla="*/ 252031 w 504062"/>
                <a:gd name="connsiteY9" fmla="*/ 493109 h 55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062" h="559125">
                  <a:moveTo>
                    <a:pt x="252031" y="0"/>
                  </a:moveTo>
                  <a:cubicBezTo>
                    <a:pt x="89154" y="0"/>
                    <a:pt x="0" y="105632"/>
                    <a:pt x="0" y="279559"/>
                  </a:cubicBezTo>
                  <a:cubicBezTo>
                    <a:pt x="0" y="453485"/>
                    <a:pt x="89154" y="560165"/>
                    <a:pt x="252031" y="559118"/>
                  </a:cubicBezTo>
                  <a:cubicBezTo>
                    <a:pt x="414909" y="558070"/>
                    <a:pt x="504063" y="453485"/>
                    <a:pt x="504063" y="279559"/>
                  </a:cubicBezTo>
                  <a:cubicBezTo>
                    <a:pt x="504063" y="105632"/>
                    <a:pt x="414909" y="0"/>
                    <a:pt x="252031" y="0"/>
                  </a:cubicBezTo>
                  <a:close/>
                  <a:moveTo>
                    <a:pt x="252031" y="493109"/>
                  </a:moveTo>
                  <a:cubicBezTo>
                    <a:pt x="165068" y="493109"/>
                    <a:pt x="135350" y="412813"/>
                    <a:pt x="135350" y="279654"/>
                  </a:cubicBezTo>
                  <a:cubicBezTo>
                    <a:pt x="135350" y="146495"/>
                    <a:pt x="165068" y="66199"/>
                    <a:pt x="252031" y="66199"/>
                  </a:cubicBezTo>
                  <a:cubicBezTo>
                    <a:pt x="338995" y="66199"/>
                    <a:pt x="368713" y="146495"/>
                    <a:pt x="368713" y="279654"/>
                  </a:cubicBezTo>
                  <a:cubicBezTo>
                    <a:pt x="368713" y="412813"/>
                    <a:pt x="338995" y="493109"/>
                    <a:pt x="252031" y="493109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5F4F55F-1F0C-805D-2C1B-A754F6D6F1AF}"/>
                </a:ext>
              </a:extLst>
            </p:cNvPr>
            <p:cNvSpPr/>
            <p:nvPr/>
          </p:nvSpPr>
          <p:spPr>
            <a:xfrm>
              <a:off x="5664612" y="3150854"/>
              <a:ext cx="464629" cy="551417"/>
            </a:xfrm>
            <a:custGeom>
              <a:avLst/>
              <a:gdLst>
                <a:gd name="connsiteX0" fmla="*/ 303752 w 464629"/>
                <a:gd name="connsiteY0" fmla="*/ 15 h 551417"/>
                <a:gd name="connsiteX1" fmla="*/ 126968 w 464629"/>
                <a:gd name="connsiteY1" fmla="*/ 84693 h 551417"/>
                <a:gd name="connsiteX2" fmla="*/ 55054 w 464629"/>
                <a:gd name="connsiteY2" fmla="*/ 3349 h 551417"/>
                <a:gd name="connsiteX3" fmla="*/ 0 w 464629"/>
                <a:gd name="connsiteY3" fmla="*/ 59452 h 551417"/>
                <a:gd name="connsiteX4" fmla="*/ 0 w 464629"/>
                <a:gd name="connsiteY4" fmla="*/ 484267 h 551417"/>
                <a:gd name="connsiteX5" fmla="*/ 64961 w 464629"/>
                <a:gd name="connsiteY5" fmla="*/ 551418 h 551417"/>
                <a:gd name="connsiteX6" fmla="*/ 129921 w 464629"/>
                <a:gd name="connsiteY6" fmla="*/ 484267 h 551417"/>
                <a:gd name="connsiteX7" fmla="*/ 129921 w 464629"/>
                <a:gd name="connsiteY7" fmla="*/ 205851 h 551417"/>
                <a:gd name="connsiteX8" fmla="*/ 252127 w 464629"/>
                <a:gd name="connsiteY8" fmla="*/ 91360 h 551417"/>
                <a:gd name="connsiteX9" fmla="*/ 334709 w 464629"/>
                <a:gd name="connsiteY9" fmla="*/ 192611 h 551417"/>
                <a:gd name="connsiteX10" fmla="*/ 334709 w 464629"/>
                <a:gd name="connsiteY10" fmla="*/ 484267 h 551417"/>
                <a:gd name="connsiteX11" fmla="*/ 399669 w 464629"/>
                <a:gd name="connsiteY11" fmla="*/ 551418 h 551417"/>
                <a:gd name="connsiteX12" fmla="*/ 464630 w 464629"/>
                <a:gd name="connsiteY12" fmla="*/ 484267 h 551417"/>
                <a:gd name="connsiteX13" fmla="*/ 464630 w 464629"/>
                <a:gd name="connsiteY13" fmla="*/ 171751 h 551417"/>
                <a:gd name="connsiteX14" fmla="*/ 303752 w 464629"/>
                <a:gd name="connsiteY14" fmla="*/ 15 h 5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4629" h="551417">
                  <a:moveTo>
                    <a:pt x="303752" y="15"/>
                  </a:moveTo>
                  <a:cubicBezTo>
                    <a:pt x="230696" y="968"/>
                    <a:pt x="173165" y="28971"/>
                    <a:pt x="126968" y="84693"/>
                  </a:cubicBezTo>
                  <a:cubicBezTo>
                    <a:pt x="123063" y="45545"/>
                    <a:pt x="102679" y="3349"/>
                    <a:pt x="55054" y="3349"/>
                  </a:cubicBezTo>
                  <a:cubicBezTo>
                    <a:pt x="20955" y="3349"/>
                    <a:pt x="0" y="16589"/>
                    <a:pt x="0" y="59452"/>
                  </a:cubicBezTo>
                  <a:lnTo>
                    <a:pt x="0" y="484267"/>
                  </a:lnTo>
                  <a:cubicBezTo>
                    <a:pt x="0" y="523890"/>
                    <a:pt x="15430" y="551418"/>
                    <a:pt x="64961" y="551418"/>
                  </a:cubicBezTo>
                  <a:cubicBezTo>
                    <a:pt x="114491" y="551418"/>
                    <a:pt x="129921" y="523890"/>
                    <a:pt x="129921" y="484267"/>
                  </a:cubicBezTo>
                  <a:lnTo>
                    <a:pt x="129921" y="205851"/>
                  </a:lnTo>
                  <a:cubicBezTo>
                    <a:pt x="129921" y="145367"/>
                    <a:pt x="191548" y="91360"/>
                    <a:pt x="252127" y="91360"/>
                  </a:cubicBezTo>
                  <a:cubicBezTo>
                    <a:pt x="310420" y="91360"/>
                    <a:pt x="334709" y="134318"/>
                    <a:pt x="334709" y="192611"/>
                  </a:cubicBezTo>
                  <a:lnTo>
                    <a:pt x="334709" y="484267"/>
                  </a:lnTo>
                  <a:cubicBezTo>
                    <a:pt x="334709" y="523890"/>
                    <a:pt x="350139" y="551418"/>
                    <a:pt x="399669" y="551418"/>
                  </a:cubicBezTo>
                  <a:cubicBezTo>
                    <a:pt x="449199" y="551418"/>
                    <a:pt x="464630" y="523890"/>
                    <a:pt x="464630" y="484267"/>
                  </a:cubicBezTo>
                  <a:lnTo>
                    <a:pt x="464630" y="171751"/>
                  </a:lnTo>
                  <a:cubicBezTo>
                    <a:pt x="464439" y="61642"/>
                    <a:pt x="411575" y="-1128"/>
                    <a:pt x="303752" y="15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BD7E468-08EB-F43D-44A2-577856E5205B}"/>
                </a:ext>
              </a:extLst>
            </p:cNvPr>
            <p:cNvSpPr/>
            <p:nvPr/>
          </p:nvSpPr>
          <p:spPr>
            <a:xfrm>
              <a:off x="6267640" y="3154203"/>
              <a:ext cx="129921" cy="548068"/>
            </a:xfrm>
            <a:custGeom>
              <a:avLst/>
              <a:gdLst>
                <a:gd name="connsiteX0" fmla="*/ 64961 w 129921"/>
                <a:gd name="connsiteY0" fmla="*/ 0 h 548068"/>
                <a:gd name="connsiteX1" fmla="*/ 0 w 129921"/>
                <a:gd name="connsiteY1" fmla="*/ 67151 h 548068"/>
                <a:gd name="connsiteX2" fmla="*/ 0 w 129921"/>
                <a:gd name="connsiteY2" fmla="*/ 480917 h 548068"/>
                <a:gd name="connsiteX3" fmla="*/ 64961 w 129921"/>
                <a:gd name="connsiteY3" fmla="*/ 548069 h 548068"/>
                <a:gd name="connsiteX4" fmla="*/ 129921 w 129921"/>
                <a:gd name="connsiteY4" fmla="*/ 480917 h 548068"/>
                <a:gd name="connsiteX5" fmla="*/ 129921 w 129921"/>
                <a:gd name="connsiteY5" fmla="*/ 67151 h 548068"/>
                <a:gd name="connsiteX6" fmla="*/ 64961 w 129921"/>
                <a:gd name="connsiteY6" fmla="*/ 0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921" h="548068">
                  <a:moveTo>
                    <a:pt x="64961" y="0"/>
                  </a:moveTo>
                  <a:cubicBezTo>
                    <a:pt x="15431" y="0"/>
                    <a:pt x="0" y="27527"/>
                    <a:pt x="0" y="67151"/>
                  </a:cubicBezTo>
                  <a:lnTo>
                    <a:pt x="0" y="480917"/>
                  </a:lnTo>
                  <a:cubicBezTo>
                    <a:pt x="0" y="520541"/>
                    <a:pt x="15431" y="548069"/>
                    <a:pt x="64961" y="548069"/>
                  </a:cubicBezTo>
                  <a:cubicBezTo>
                    <a:pt x="114491" y="548069"/>
                    <a:pt x="129921" y="520541"/>
                    <a:pt x="129921" y="480917"/>
                  </a:cubicBezTo>
                  <a:lnTo>
                    <a:pt x="129921" y="67151"/>
                  </a:lnTo>
                  <a:cubicBezTo>
                    <a:pt x="129921" y="27432"/>
                    <a:pt x="114491" y="0"/>
                    <a:pt x="64961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C768C57-34FB-B28E-265B-C40F8876D3E0}"/>
                </a:ext>
              </a:extLst>
            </p:cNvPr>
            <p:cNvSpPr/>
            <p:nvPr/>
          </p:nvSpPr>
          <p:spPr>
            <a:xfrm>
              <a:off x="3028854" y="3149726"/>
              <a:ext cx="495300" cy="821055"/>
            </a:xfrm>
            <a:custGeom>
              <a:avLst/>
              <a:gdLst>
                <a:gd name="connsiteX0" fmla="*/ 243173 w 495300"/>
                <a:gd name="connsiteY0" fmla="*/ 0 h 821055"/>
                <a:gd name="connsiteX1" fmla="*/ 0 w 495300"/>
                <a:gd name="connsiteY1" fmla="*/ 245459 h 821055"/>
                <a:gd name="connsiteX2" fmla="*/ 0 w 495300"/>
                <a:gd name="connsiteY2" fmla="*/ 753904 h 821055"/>
                <a:gd name="connsiteX3" fmla="*/ 64960 w 495300"/>
                <a:gd name="connsiteY3" fmla="*/ 821055 h 821055"/>
                <a:gd name="connsiteX4" fmla="*/ 129921 w 495300"/>
                <a:gd name="connsiteY4" fmla="*/ 753904 h 821055"/>
                <a:gd name="connsiteX5" fmla="*/ 129921 w 495300"/>
                <a:gd name="connsiteY5" fmla="*/ 541592 h 821055"/>
                <a:gd name="connsiteX6" fmla="*/ 239935 w 495300"/>
                <a:gd name="connsiteY6" fmla="*/ 559118 h 821055"/>
                <a:gd name="connsiteX7" fmla="*/ 495300 w 495300"/>
                <a:gd name="connsiteY7" fmla="*/ 271844 h 821055"/>
                <a:gd name="connsiteX8" fmla="*/ 243173 w 495300"/>
                <a:gd name="connsiteY8" fmla="*/ 0 h 821055"/>
                <a:gd name="connsiteX9" fmla="*/ 240983 w 495300"/>
                <a:gd name="connsiteY9" fmla="*/ 498538 h 821055"/>
                <a:gd name="connsiteX10" fmla="*/ 129826 w 495300"/>
                <a:gd name="connsiteY10" fmla="*/ 358807 h 821055"/>
                <a:gd name="connsiteX11" fmla="*/ 129826 w 495300"/>
                <a:gd name="connsiteY11" fmla="*/ 211360 h 821055"/>
                <a:gd name="connsiteX12" fmla="*/ 240983 w 495300"/>
                <a:gd name="connsiteY12" fmla="*/ 72676 h 821055"/>
                <a:gd name="connsiteX13" fmla="*/ 360902 w 495300"/>
                <a:gd name="connsiteY13" fmla="*/ 285083 h 821055"/>
                <a:gd name="connsiteX14" fmla="*/ 240983 w 495300"/>
                <a:gd name="connsiteY14" fmla="*/ 498538 h 82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821055">
                  <a:moveTo>
                    <a:pt x="243173" y="0"/>
                  </a:moveTo>
                  <a:cubicBezTo>
                    <a:pt x="82487" y="0"/>
                    <a:pt x="0" y="107823"/>
                    <a:pt x="0" y="245459"/>
                  </a:cubicBezTo>
                  <a:lnTo>
                    <a:pt x="0" y="753904"/>
                  </a:lnTo>
                  <a:cubicBezTo>
                    <a:pt x="0" y="793528"/>
                    <a:pt x="15431" y="821055"/>
                    <a:pt x="64960" y="821055"/>
                  </a:cubicBezTo>
                  <a:cubicBezTo>
                    <a:pt x="114491" y="821055"/>
                    <a:pt x="129921" y="793528"/>
                    <a:pt x="129921" y="753904"/>
                  </a:cubicBezTo>
                  <a:lnTo>
                    <a:pt x="129921" y="541592"/>
                  </a:lnTo>
                  <a:cubicBezTo>
                    <a:pt x="160115" y="553022"/>
                    <a:pt x="196406" y="559118"/>
                    <a:pt x="239935" y="559118"/>
                  </a:cubicBezTo>
                  <a:cubicBezTo>
                    <a:pt x="408337" y="559118"/>
                    <a:pt x="495300" y="436912"/>
                    <a:pt x="495300" y="271844"/>
                  </a:cubicBezTo>
                  <a:cubicBezTo>
                    <a:pt x="495205" y="83725"/>
                    <a:pt x="379667" y="0"/>
                    <a:pt x="243173" y="0"/>
                  </a:cubicBezTo>
                  <a:close/>
                  <a:moveTo>
                    <a:pt x="240983" y="498538"/>
                  </a:moveTo>
                  <a:cubicBezTo>
                    <a:pt x="165068" y="498538"/>
                    <a:pt x="129826" y="442436"/>
                    <a:pt x="129826" y="358807"/>
                  </a:cubicBezTo>
                  <a:lnTo>
                    <a:pt x="129826" y="211360"/>
                  </a:lnTo>
                  <a:cubicBezTo>
                    <a:pt x="129826" y="127730"/>
                    <a:pt x="165068" y="72676"/>
                    <a:pt x="240983" y="72676"/>
                  </a:cubicBezTo>
                  <a:cubicBezTo>
                    <a:pt x="318040" y="72676"/>
                    <a:pt x="363188" y="148590"/>
                    <a:pt x="360902" y="285083"/>
                  </a:cubicBezTo>
                  <a:cubicBezTo>
                    <a:pt x="363188" y="421577"/>
                    <a:pt x="318040" y="498538"/>
                    <a:pt x="240983" y="49853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D898AD-351F-1424-696E-3325626712BF}"/>
                </a:ext>
              </a:extLst>
            </p:cNvPr>
            <p:cNvSpPr/>
            <p:nvPr/>
          </p:nvSpPr>
          <p:spPr>
            <a:xfrm>
              <a:off x="2503622" y="3319272"/>
              <a:ext cx="418800" cy="176648"/>
            </a:xfrm>
            <a:custGeom>
              <a:avLst/>
              <a:gdLst>
                <a:gd name="connsiteX0" fmla="*/ 209383 w 418800"/>
                <a:gd name="connsiteY0" fmla="*/ 0 h 176648"/>
                <a:gd name="connsiteX1" fmla="*/ 4691 w 418800"/>
                <a:gd name="connsiteY1" fmla="*/ 121063 h 176648"/>
                <a:gd name="connsiteX2" fmla="*/ 62984 w 418800"/>
                <a:gd name="connsiteY2" fmla="*/ 165068 h 176648"/>
                <a:gd name="connsiteX3" fmla="*/ 209383 w 418800"/>
                <a:gd name="connsiteY3" fmla="*/ 116681 h 176648"/>
                <a:gd name="connsiteX4" fmla="*/ 355783 w 418800"/>
                <a:gd name="connsiteY4" fmla="*/ 165068 h 176648"/>
                <a:gd name="connsiteX5" fmla="*/ 414076 w 418800"/>
                <a:gd name="connsiteY5" fmla="*/ 121063 h 176648"/>
                <a:gd name="connsiteX6" fmla="*/ 209383 w 418800"/>
                <a:gd name="connsiteY6" fmla="*/ 0 h 17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800" h="176648">
                  <a:moveTo>
                    <a:pt x="209383" y="0"/>
                  </a:moveTo>
                  <a:cubicBezTo>
                    <a:pt x="110323" y="0"/>
                    <a:pt x="38791" y="50578"/>
                    <a:pt x="4691" y="121063"/>
                  </a:cubicBezTo>
                  <a:cubicBezTo>
                    <a:pt x="-13978" y="159544"/>
                    <a:pt x="26694" y="195929"/>
                    <a:pt x="62984" y="165068"/>
                  </a:cubicBezTo>
                  <a:cubicBezTo>
                    <a:pt x="93845" y="138684"/>
                    <a:pt x="143280" y="116681"/>
                    <a:pt x="209383" y="116681"/>
                  </a:cubicBezTo>
                  <a:cubicBezTo>
                    <a:pt x="275392" y="116681"/>
                    <a:pt x="324922" y="138684"/>
                    <a:pt x="355783" y="165068"/>
                  </a:cubicBezTo>
                  <a:cubicBezTo>
                    <a:pt x="392073" y="195929"/>
                    <a:pt x="432840" y="159544"/>
                    <a:pt x="414076" y="121063"/>
                  </a:cubicBezTo>
                  <a:cubicBezTo>
                    <a:pt x="379976" y="50578"/>
                    <a:pt x="308443" y="0"/>
                    <a:pt x="209383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FA108F4-A2BE-9696-A5B8-08E55431EEFC}"/>
                </a:ext>
              </a:extLst>
            </p:cNvPr>
            <p:cNvSpPr/>
            <p:nvPr/>
          </p:nvSpPr>
          <p:spPr>
            <a:xfrm>
              <a:off x="4177760" y="3154203"/>
              <a:ext cx="323564" cy="548068"/>
            </a:xfrm>
            <a:custGeom>
              <a:avLst/>
              <a:gdLst>
                <a:gd name="connsiteX0" fmla="*/ 256413 w 323564"/>
                <a:gd name="connsiteY0" fmla="*/ 1048 h 548068"/>
                <a:gd name="connsiteX1" fmla="*/ 126492 w 323564"/>
                <a:gd name="connsiteY1" fmla="*/ 105061 h 548068"/>
                <a:gd name="connsiteX2" fmla="*/ 56102 w 323564"/>
                <a:gd name="connsiteY2" fmla="*/ 0 h 548068"/>
                <a:gd name="connsiteX3" fmla="*/ 0 w 323564"/>
                <a:gd name="connsiteY3" fmla="*/ 56102 h 548068"/>
                <a:gd name="connsiteX4" fmla="*/ 0 w 323564"/>
                <a:gd name="connsiteY4" fmla="*/ 480917 h 548068"/>
                <a:gd name="connsiteX5" fmla="*/ 64960 w 323564"/>
                <a:gd name="connsiteY5" fmla="*/ 548069 h 548068"/>
                <a:gd name="connsiteX6" fmla="*/ 125444 w 323564"/>
                <a:gd name="connsiteY6" fmla="*/ 480917 h 548068"/>
                <a:gd name="connsiteX7" fmla="*/ 125444 w 323564"/>
                <a:gd name="connsiteY7" fmla="*/ 261938 h 548068"/>
                <a:gd name="connsiteX8" fmla="*/ 271843 w 323564"/>
                <a:gd name="connsiteY8" fmla="*/ 113347 h 548068"/>
                <a:gd name="connsiteX9" fmla="*/ 323564 w 323564"/>
                <a:gd name="connsiteY9" fmla="*/ 62770 h 548068"/>
                <a:gd name="connsiteX10" fmla="*/ 256413 w 323564"/>
                <a:gd name="connsiteY10" fmla="*/ 1048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3564" h="548068">
                  <a:moveTo>
                    <a:pt x="256413" y="1048"/>
                  </a:moveTo>
                  <a:cubicBezTo>
                    <a:pt x="217742" y="1048"/>
                    <a:pt x="163639" y="36004"/>
                    <a:pt x="126492" y="105061"/>
                  </a:cubicBezTo>
                  <a:cubicBezTo>
                    <a:pt x="126111" y="51721"/>
                    <a:pt x="109442" y="0"/>
                    <a:pt x="56102" y="0"/>
                  </a:cubicBezTo>
                  <a:cubicBezTo>
                    <a:pt x="18669" y="0"/>
                    <a:pt x="0" y="16478"/>
                    <a:pt x="0" y="56102"/>
                  </a:cubicBezTo>
                  <a:lnTo>
                    <a:pt x="0" y="480917"/>
                  </a:lnTo>
                  <a:cubicBezTo>
                    <a:pt x="0" y="520541"/>
                    <a:pt x="15430" y="548069"/>
                    <a:pt x="64960" y="548069"/>
                  </a:cubicBezTo>
                  <a:cubicBezTo>
                    <a:pt x="114491" y="548069"/>
                    <a:pt x="125444" y="520541"/>
                    <a:pt x="125444" y="480917"/>
                  </a:cubicBezTo>
                  <a:lnTo>
                    <a:pt x="125444" y="261938"/>
                  </a:lnTo>
                  <a:cubicBezTo>
                    <a:pt x="125444" y="145256"/>
                    <a:pt x="176022" y="113347"/>
                    <a:pt x="271843" y="113347"/>
                  </a:cubicBezTo>
                  <a:cubicBezTo>
                    <a:pt x="299371" y="113347"/>
                    <a:pt x="323564" y="95726"/>
                    <a:pt x="323564" y="62770"/>
                  </a:cubicBezTo>
                  <a:cubicBezTo>
                    <a:pt x="323564" y="25241"/>
                    <a:pt x="301562" y="1048"/>
                    <a:pt x="256413" y="104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51A9597-2BDC-6D31-0687-09EBE5CE5282}"/>
                </a:ext>
              </a:extLst>
            </p:cNvPr>
            <p:cNvSpPr/>
            <p:nvPr/>
          </p:nvSpPr>
          <p:spPr>
            <a:xfrm>
              <a:off x="3602164" y="3150869"/>
              <a:ext cx="483203" cy="557974"/>
            </a:xfrm>
            <a:custGeom>
              <a:avLst/>
              <a:gdLst>
                <a:gd name="connsiteX0" fmla="*/ 483203 w 483203"/>
                <a:gd name="connsiteY0" fmla="*/ 225647 h 557974"/>
                <a:gd name="connsiteX1" fmla="*/ 247650 w 483203"/>
                <a:gd name="connsiteY1" fmla="*/ 0 h 557974"/>
                <a:gd name="connsiteX2" fmla="*/ 0 w 483203"/>
                <a:gd name="connsiteY2" fmla="*/ 280607 h 557974"/>
                <a:gd name="connsiteX3" fmla="*/ 260795 w 483203"/>
                <a:gd name="connsiteY3" fmla="*/ 557975 h 557974"/>
                <a:gd name="connsiteX4" fmla="*/ 463296 w 483203"/>
                <a:gd name="connsiteY4" fmla="*/ 462248 h 557974"/>
                <a:gd name="connsiteX5" fmla="*/ 436912 w 483203"/>
                <a:gd name="connsiteY5" fmla="*/ 391859 h 557974"/>
                <a:gd name="connsiteX6" fmla="*/ 387382 w 483203"/>
                <a:gd name="connsiteY6" fmla="*/ 430340 h 557974"/>
                <a:gd name="connsiteX7" fmla="*/ 271844 w 483203"/>
                <a:gd name="connsiteY7" fmla="*/ 482060 h 557974"/>
                <a:gd name="connsiteX8" fmla="*/ 134303 w 483203"/>
                <a:gd name="connsiteY8" fmla="*/ 291656 h 557974"/>
                <a:gd name="connsiteX9" fmla="*/ 134207 w 483203"/>
                <a:gd name="connsiteY9" fmla="*/ 287274 h 557974"/>
                <a:gd name="connsiteX10" fmla="*/ 412718 w 483203"/>
                <a:gd name="connsiteY10" fmla="*/ 287274 h 557974"/>
                <a:gd name="connsiteX11" fmla="*/ 483203 w 483203"/>
                <a:gd name="connsiteY11" fmla="*/ 225647 h 557974"/>
                <a:gd name="connsiteX12" fmla="*/ 326898 w 483203"/>
                <a:gd name="connsiteY12" fmla="*/ 223361 h 557974"/>
                <a:gd name="connsiteX13" fmla="*/ 133541 w 483203"/>
                <a:gd name="connsiteY13" fmla="*/ 223361 h 557974"/>
                <a:gd name="connsiteX14" fmla="*/ 248698 w 483203"/>
                <a:gd name="connsiteY14" fmla="*/ 67056 h 557974"/>
                <a:gd name="connsiteX15" fmla="*/ 351092 w 483203"/>
                <a:gd name="connsiteY15" fmla="*/ 201359 h 557974"/>
                <a:gd name="connsiteX16" fmla="*/ 326898 w 483203"/>
                <a:gd name="connsiteY16" fmla="*/ 223361 h 55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203" h="557974">
                  <a:moveTo>
                    <a:pt x="483203" y="225647"/>
                  </a:moveTo>
                  <a:cubicBezTo>
                    <a:pt x="483203" y="67151"/>
                    <a:pt x="377571" y="0"/>
                    <a:pt x="247650" y="0"/>
                  </a:cubicBezTo>
                  <a:cubicBezTo>
                    <a:pt x="94679" y="0"/>
                    <a:pt x="0" y="114491"/>
                    <a:pt x="0" y="280607"/>
                  </a:cubicBezTo>
                  <a:cubicBezTo>
                    <a:pt x="0" y="449009"/>
                    <a:pt x="75914" y="557975"/>
                    <a:pt x="260795" y="557975"/>
                  </a:cubicBezTo>
                  <a:cubicBezTo>
                    <a:pt x="346615" y="557975"/>
                    <a:pt x="424815" y="516160"/>
                    <a:pt x="463296" y="462248"/>
                  </a:cubicBezTo>
                  <a:cubicBezTo>
                    <a:pt x="491871" y="421481"/>
                    <a:pt x="469868" y="391859"/>
                    <a:pt x="436912" y="391859"/>
                  </a:cubicBezTo>
                  <a:cubicBezTo>
                    <a:pt x="413766" y="391859"/>
                    <a:pt x="402812" y="412814"/>
                    <a:pt x="387382" y="430340"/>
                  </a:cubicBezTo>
                  <a:cubicBezTo>
                    <a:pt x="358807" y="462248"/>
                    <a:pt x="320231" y="482060"/>
                    <a:pt x="271844" y="482060"/>
                  </a:cubicBezTo>
                  <a:cubicBezTo>
                    <a:pt x="167259" y="482060"/>
                    <a:pt x="134303" y="394050"/>
                    <a:pt x="134303" y="291656"/>
                  </a:cubicBezTo>
                  <a:lnTo>
                    <a:pt x="134207" y="287274"/>
                  </a:lnTo>
                  <a:lnTo>
                    <a:pt x="412718" y="287274"/>
                  </a:lnTo>
                  <a:cubicBezTo>
                    <a:pt x="455676" y="287274"/>
                    <a:pt x="483203" y="268510"/>
                    <a:pt x="483203" y="225647"/>
                  </a:cubicBezTo>
                  <a:close/>
                  <a:moveTo>
                    <a:pt x="326898" y="223361"/>
                  </a:moveTo>
                  <a:lnTo>
                    <a:pt x="133541" y="223361"/>
                  </a:lnTo>
                  <a:cubicBezTo>
                    <a:pt x="137160" y="133636"/>
                    <a:pt x="170879" y="67056"/>
                    <a:pt x="248698" y="67056"/>
                  </a:cubicBezTo>
                  <a:cubicBezTo>
                    <a:pt x="318040" y="67056"/>
                    <a:pt x="351092" y="128683"/>
                    <a:pt x="351092" y="201359"/>
                  </a:cubicBezTo>
                  <a:cubicBezTo>
                    <a:pt x="351092" y="218980"/>
                    <a:pt x="345567" y="223361"/>
                    <a:pt x="326898" y="223361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78CE5B7-298A-12F3-D7A9-F8BE0E4C5AE3}"/>
                </a:ext>
              </a:extLst>
            </p:cNvPr>
            <p:cNvSpPr/>
            <p:nvPr/>
          </p:nvSpPr>
          <p:spPr>
            <a:xfrm>
              <a:off x="6476809" y="2903220"/>
              <a:ext cx="461105" cy="798956"/>
            </a:xfrm>
            <a:custGeom>
              <a:avLst/>
              <a:gdLst>
                <a:gd name="connsiteX0" fmla="*/ 461105 w 461105"/>
                <a:gd name="connsiteY0" fmla="*/ 77057 h 798956"/>
                <a:gd name="connsiteX1" fmla="*/ 333470 w 461105"/>
                <a:gd name="connsiteY1" fmla="*/ 0 h 798956"/>
                <a:gd name="connsiteX2" fmla="*/ 95250 w 461105"/>
                <a:gd name="connsiteY2" fmla="*/ 258604 h 798956"/>
                <a:gd name="connsiteX3" fmla="*/ 45148 w 461105"/>
                <a:gd name="connsiteY3" fmla="*/ 258604 h 798956"/>
                <a:gd name="connsiteX4" fmla="*/ 0 w 461105"/>
                <a:gd name="connsiteY4" fmla="*/ 294894 h 798956"/>
                <a:gd name="connsiteX5" fmla="*/ 45148 w 461105"/>
                <a:gd name="connsiteY5" fmla="*/ 331184 h 798956"/>
                <a:gd name="connsiteX6" fmla="*/ 92488 w 461105"/>
                <a:gd name="connsiteY6" fmla="*/ 331184 h 798956"/>
                <a:gd name="connsiteX7" fmla="*/ 92488 w 461105"/>
                <a:gd name="connsiteY7" fmla="*/ 731806 h 798956"/>
                <a:gd name="connsiteX8" fmla="*/ 157448 w 461105"/>
                <a:gd name="connsiteY8" fmla="*/ 798957 h 798956"/>
                <a:gd name="connsiteX9" fmla="*/ 222409 w 461105"/>
                <a:gd name="connsiteY9" fmla="*/ 731806 h 798956"/>
                <a:gd name="connsiteX10" fmla="*/ 222409 w 461105"/>
                <a:gd name="connsiteY10" fmla="*/ 331184 h 798956"/>
                <a:gd name="connsiteX11" fmla="*/ 286226 w 461105"/>
                <a:gd name="connsiteY11" fmla="*/ 331184 h 798956"/>
                <a:gd name="connsiteX12" fmla="*/ 333565 w 461105"/>
                <a:gd name="connsiteY12" fmla="*/ 292703 h 798956"/>
                <a:gd name="connsiteX13" fmla="*/ 287369 w 461105"/>
                <a:gd name="connsiteY13" fmla="*/ 258604 h 798956"/>
                <a:gd name="connsiteX14" fmla="*/ 222409 w 461105"/>
                <a:gd name="connsiteY14" fmla="*/ 258604 h 798956"/>
                <a:gd name="connsiteX15" fmla="*/ 222409 w 461105"/>
                <a:gd name="connsiteY15" fmla="*/ 203549 h 798956"/>
                <a:gd name="connsiteX16" fmla="*/ 304990 w 461105"/>
                <a:gd name="connsiteY16" fmla="*/ 73724 h 798956"/>
                <a:gd name="connsiteX17" fmla="*/ 360045 w 461105"/>
                <a:gd name="connsiteY17" fmla="*/ 99060 h 798956"/>
                <a:gd name="connsiteX18" fmla="*/ 409575 w 461105"/>
                <a:gd name="connsiteY18" fmla="*/ 125444 h 798956"/>
                <a:gd name="connsiteX19" fmla="*/ 461105 w 461105"/>
                <a:gd name="connsiteY19" fmla="*/ 77057 h 7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105" h="798956">
                  <a:moveTo>
                    <a:pt x="461105" y="77057"/>
                  </a:moveTo>
                  <a:cubicBezTo>
                    <a:pt x="461105" y="19812"/>
                    <a:pt x="398335" y="0"/>
                    <a:pt x="333470" y="0"/>
                  </a:cubicBezTo>
                  <a:cubicBezTo>
                    <a:pt x="192596" y="0"/>
                    <a:pt x="103441" y="109157"/>
                    <a:pt x="95250" y="258604"/>
                  </a:cubicBezTo>
                  <a:lnTo>
                    <a:pt x="45148" y="258604"/>
                  </a:lnTo>
                  <a:cubicBezTo>
                    <a:pt x="20955" y="258604"/>
                    <a:pt x="0" y="269653"/>
                    <a:pt x="0" y="294894"/>
                  </a:cubicBezTo>
                  <a:cubicBezTo>
                    <a:pt x="0" y="320231"/>
                    <a:pt x="20955" y="331184"/>
                    <a:pt x="45148" y="331184"/>
                  </a:cubicBezTo>
                  <a:lnTo>
                    <a:pt x="92488" y="331184"/>
                  </a:lnTo>
                  <a:lnTo>
                    <a:pt x="92488" y="731806"/>
                  </a:lnTo>
                  <a:cubicBezTo>
                    <a:pt x="92488" y="771430"/>
                    <a:pt x="107918" y="798957"/>
                    <a:pt x="157448" y="798957"/>
                  </a:cubicBezTo>
                  <a:cubicBezTo>
                    <a:pt x="206978" y="798957"/>
                    <a:pt x="222409" y="771430"/>
                    <a:pt x="222409" y="731806"/>
                  </a:cubicBezTo>
                  <a:lnTo>
                    <a:pt x="222409" y="331184"/>
                  </a:lnTo>
                  <a:lnTo>
                    <a:pt x="286226" y="331184"/>
                  </a:lnTo>
                  <a:cubicBezTo>
                    <a:pt x="314801" y="331184"/>
                    <a:pt x="333565" y="315754"/>
                    <a:pt x="333565" y="292703"/>
                  </a:cubicBezTo>
                  <a:cubicBezTo>
                    <a:pt x="333565" y="268510"/>
                    <a:pt x="317087" y="258604"/>
                    <a:pt x="287369" y="258604"/>
                  </a:cubicBezTo>
                  <a:lnTo>
                    <a:pt x="222409" y="258604"/>
                  </a:lnTo>
                  <a:lnTo>
                    <a:pt x="222409" y="203549"/>
                  </a:lnTo>
                  <a:cubicBezTo>
                    <a:pt x="222409" y="133159"/>
                    <a:pt x="241078" y="73724"/>
                    <a:pt x="304990" y="73724"/>
                  </a:cubicBezTo>
                  <a:cubicBezTo>
                    <a:pt x="328136" y="73724"/>
                    <a:pt x="348996" y="85820"/>
                    <a:pt x="360045" y="99060"/>
                  </a:cubicBezTo>
                  <a:cubicBezTo>
                    <a:pt x="373285" y="114491"/>
                    <a:pt x="384238" y="125444"/>
                    <a:pt x="409575" y="125444"/>
                  </a:cubicBezTo>
                  <a:cubicBezTo>
                    <a:pt x="437959" y="125444"/>
                    <a:pt x="461105" y="105632"/>
                    <a:pt x="461105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B223C0-2E0B-641E-EBEE-5660EADDAD49}"/>
                </a:ext>
              </a:extLst>
            </p:cNvPr>
            <p:cNvSpPr/>
            <p:nvPr/>
          </p:nvSpPr>
          <p:spPr>
            <a:xfrm>
              <a:off x="8137493" y="3430524"/>
              <a:ext cx="318801" cy="269366"/>
            </a:xfrm>
            <a:custGeom>
              <a:avLst/>
              <a:gdLst>
                <a:gd name="connsiteX0" fmla="*/ 108680 w 318801"/>
                <a:gd name="connsiteY0" fmla="*/ 0 h 269366"/>
                <a:gd name="connsiteX1" fmla="*/ 0 w 318801"/>
                <a:gd name="connsiteY1" fmla="*/ 269367 h 269366"/>
                <a:gd name="connsiteX2" fmla="*/ 71247 w 318801"/>
                <a:gd name="connsiteY2" fmla="*/ 269367 h 269366"/>
                <a:gd name="connsiteX3" fmla="*/ 90201 w 318801"/>
                <a:gd name="connsiteY3" fmla="*/ 218599 h 269366"/>
                <a:gd name="connsiteX4" fmla="*/ 228600 w 318801"/>
                <a:gd name="connsiteY4" fmla="*/ 218599 h 269366"/>
                <a:gd name="connsiteX5" fmla="*/ 247555 w 318801"/>
                <a:gd name="connsiteY5" fmla="*/ 269367 h 269366"/>
                <a:gd name="connsiteX6" fmla="*/ 318801 w 318801"/>
                <a:gd name="connsiteY6" fmla="*/ 269367 h 269366"/>
                <a:gd name="connsiteX7" fmla="*/ 210121 w 318801"/>
                <a:gd name="connsiteY7" fmla="*/ 0 h 269366"/>
                <a:gd name="connsiteX8" fmla="*/ 108680 w 318801"/>
                <a:gd name="connsiteY8" fmla="*/ 0 h 269366"/>
                <a:gd name="connsiteX9" fmla="*/ 106966 w 318801"/>
                <a:gd name="connsiteY9" fmla="*/ 173927 h 269366"/>
                <a:gd name="connsiteX10" fmla="*/ 159448 w 318801"/>
                <a:gd name="connsiteY10" fmla="*/ 33814 h 269366"/>
                <a:gd name="connsiteX11" fmla="*/ 211931 w 318801"/>
                <a:gd name="connsiteY11" fmla="*/ 173927 h 269366"/>
                <a:gd name="connsiteX12" fmla="*/ 106966 w 318801"/>
                <a:gd name="connsiteY12" fmla="*/ 173927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8801" h="269366">
                  <a:moveTo>
                    <a:pt x="108680" y="0"/>
                  </a:moveTo>
                  <a:lnTo>
                    <a:pt x="0" y="269367"/>
                  </a:lnTo>
                  <a:lnTo>
                    <a:pt x="71247" y="269367"/>
                  </a:lnTo>
                  <a:lnTo>
                    <a:pt x="90201" y="218599"/>
                  </a:lnTo>
                  <a:lnTo>
                    <a:pt x="228600" y="218599"/>
                  </a:lnTo>
                  <a:lnTo>
                    <a:pt x="247555" y="269367"/>
                  </a:lnTo>
                  <a:lnTo>
                    <a:pt x="318801" y="269367"/>
                  </a:lnTo>
                  <a:lnTo>
                    <a:pt x="210121" y="0"/>
                  </a:lnTo>
                  <a:lnTo>
                    <a:pt x="108680" y="0"/>
                  </a:lnTo>
                  <a:close/>
                  <a:moveTo>
                    <a:pt x="106966" y="173927"/>
                  </a:moveTo>
                  <a:lnTo>
                    <a:pt x="159448" y="33814"/>
                  </a:lnTo>
                  <a:lnTo>
                    <a:pt x="211931" y="173927"/>
                  </a:lnTo>
                  <a:lnTo>
                    <a:pt x="106966" y="173927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CA8540-459D-DF99-BDB4-9054DACFD7BC}"/>
                </a:ext>
              </a:extLst>
            </p:cNvPr>
            <p:cNvSpPr/>
            <p:nvPr/>
          </p:nvSpPr>
          <p:spPr>
            <a:xfrm>
              <a:off x="8705183" y="3430524"/>
              <a:ext cx="259746" cy="269366"/>
            </a:xfrm>
            <a:custGeom>
              <a:avLst/>
              <a:gdLst>
                <a:gd name="connsiteX0" fmla="*/ 0 w 259746"/>
                <a:gd name="connsiteY0" fmla="*/ 55531 h 269366"/>
                <a:gd name="connsiteX1" fmla="*/ 97822 w 259746"/>
                <a:gd name="connsiteY1" fmla="*/ 55531 h 269366"/>
                <a:gd name="connsiteX2" fmla="*/ 97822 w 259746"/>
                <a:gd name="connsiteY2" fmla="*/ 269367 h 269366"/>
                <a:gd name="connsiteX3" fmla="*/ 163068 w 259746"/>
                <a:gd name="connsiteY3" fmla="*/ 269367 h 269366"/>
                <a:gd name="connsiteX4" fmla="*/ 163068 w 259746"/>
                <a:gd name="connsiteY4" fmla="*/ 55531 h 269366"/>
                <a:gd name="connsiteX5" fmla="*/ 259747 w 259746"/>
                <a:gd name="connsiteY5" fmla="*/ 55531 h 269366"/>
                <a:gd name="connsiteX6" fmla="*/ 259747 w 259746"/>
                <a:gd name="connsiteY6" fmla="*/ 0 h 269366"/>
                <a:gd name="connsiteX7" fmla="*/ 0 w 259746"/>
                <a:gd name="connsiteY7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746" h="269366">
                  <a:moveTo>
                    <a:pt x="0" y="55531"/>
                  </a:moveTo>
                  <a:lnTo>
                    <a:pt x="97822" y="55531"/>
                  </a:lnTo>
                  <a:lnTo>
                    <a:pt x="97822" y="269367"/>
                  </a:lnTo>
                  <a:lnTo>
                    <a:pt x="163068" y="269367"/>
                  </a:lnTo>
                  <a:lnTo>
                    <a:pt x="163068" y="55531"/>
                  </a:lnTo>
                  <a:lnTo>
                    <a:pt x="259747" y="55531"/>
                  </a:lnTo>
                  <a:lnTo>
                    <a:pt x="259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57F74F5-F8D1-A165-015D-8F62B13B1755}"/>
                </a:ext>
              </a:extLst>
            </p:cNvPr>
            <p:cNvSpPr/>
            <p:nvPr/>
          </p:nvSpPr>
          <p:spPr>
            <a:xfrm>
              <a:off x="8499824" y="3430524"/>
              <a:ext cx="218694" cy="269366"/>
            </a:xfrm>
            <a:custGeom>
              <a:avLst/>
              <a:gdLst>
                <a:gd name="connsiteX0" fmla="*/ 65246 w 218694"/>
                <a:gd name="connsiteY0" fmla="*/ 0 h 269366"/>
                <a:gd name="connsiteX1" fmla="*/ 0 w 218694"/>
                <a:gd name="connsiteY1" fmla="*/ 0 h 269366"/>
                <a:gd name="connsiteX2" fmla="*/ 0 w 218694"/>
                <a:gd name="connsiteY2" fmla="*/ 269367 h 269366"/>
                <a:gd name="connsiteX3" fmla="*/ 218694 w 218694"/>
                <a:gd name="connsiteY3" fmla="*/ 269367 h 269366"/>
                <a:gd name="connsiteX4" fmla="*/ 218694 w 218694"/>
                <a:gd name="connsiteY4" fmla="*/ 212598 h 269366"/>
                <a:gd name="connsiteX5" fmla="*/ 65246 w 218694"/>
                <a:gd name="connsiteY5" fmla="*/ 212598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694" h="269366">
                  <a:moveTo>
                    <a:pt x="65246" y="0"/>
                  </a:moveTo>
                  <a:lnTo>
                    <a:pt x="0" y="0"/>
                  </a:lnTo>
                  <a:lnTo>
                    <a:pt x="0" y="269367"/>
                  </a:lnTo>
                  <a:lnTo>
                    <a:pt x="218694" y="269367"/>
                  </a:lnTo>
                  <a:lnTo>
                    <a:pt x="218694" y="212598"/>
                  </a:lnTo>
                  <a:lnTo>
                    <a:pt x="65246" y="212598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75E4CA6-9C9A-9061-5C35-5AA446118B6E}"/>
                </a:ext>
              </a:extLst>
            </p:cNvPr>
            <p:cNvSpPr/>
            <p:nvPr/>
          </p:nvSpPr>
          <p:spPr>
            <a:xfrm>
              <a:off x="9022937" y="3430524"/>
              <a:ext cx="278987" cy="269366"/>
            </a:xfrm>
            <a:custGeom>
              <a:avLst/>
              <a:gdLst>
                <a:gd name="connsiteX0" fmla="*/ 213741 w 278987"/>
                <a:gd name="connsiteY0" fmla="*/ 102679 h 269366"/>
                <a:gd name="connsiteX1" fmla="*/ 66390 w 278987"/>
                <a:gd name="connsiteY1" fmla="*/ 102679 h 269366"/>
                <a:gd name="connsiteX2" fmla="*/ 66390 w 278987"/>
                <a:gd name="connsiteY2" fmla="*/ 0 h 269366"/>
                <a:gd name="connsiteX3" fmla="*/ 0 w 278987"/>
                <a:gd name="connsiteY3" fmla="*/ 0 h 269366"/>
                <a:gd name="connsiteX4" fmla="*/ 0 w 278987"/>
                <a:gd name="connsiteY4" fmla="*/ 269367 h 269366"/>
                <a:gd name="connsiteX5" fmla="*/ 66390 w 278987"/>
                <a:gd name="connsiteY5" fmla="*/ 269367 h 269366"/>
                <a:gd name="connsiteX6" fmla="*/ 66390 w 278987"/>
                <a:gd name="connsiteY6" fmla="*/ 155829 h 269366"/>
                <a:gd name="connsiteX7" fmla="*/ 213741 w 278987"/>
                <a:gd name="connsiteY7" fmla="*/ 155829 h 269366"/>
                <a:gd name="connsiteX8" fmla="*/ 213741 w 278987"/>
                <a:gd name="connsiteY8" fmla="*/ 269367 h 269366"/>
                <a:gd name="connsiteX9" fmla="*/ 278988 w 278987"/>
                <a:gd name="connsiteY9" fmla="*/ 269367 h 269366"/>
                <a:gd name="connsiteX10" fmla="*/ 278988 w 278987"/>
                <a:gd name="connsiteY10" fmla="*/ 0 h 269366"/>
                <a:gd name="connsiteX11" fmla="*/ 213741 w 278987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987" h="269366">
                  <a:moveTo>
                    <a:pt x="213741" y="102679"/>
                  </a:moveTo>
                  <a:lnTo>
                    <a:pt x="66390" y="102679"/>
                  </a:lnTo>
                  <a:lnTo>
                    <a:pt x="66390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6390" y="269367"/>
                  </a:lnTo>
                  <a:lnTo>
                    <a:pt x="66390" y="155829"/>
                  </a:lnTo>
                  <a:lnTo>
                    <a:pt x="213741" y="155829"/>
                  </a:lnTo>
                  <a:lnTo>
                    <a:pt x="213741" y="269367"/>
                  </a:lnTo>
                  <a:lnTo>
                    <a:pt x="278988" y="269367"/>
                  </a:lnTo>
                  <a:lnTo>
                    <a:pt x="278988" y="0"/>
                  </a:lnTo>
                  <a:lnTo>
                    <a:pt x="213741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9572EB5-90BB-4CBE-845B-7A9083ACC237}"/>
                </a:ext>
              </a:extLst>
            </p:cNvPr>
            <p:cNvSpPr/>
            <p:nvPr/>
          </p:nvSpPr>
          <p:spPr>
            <a:xfrm>
              <a:off x="6252305" y="2946177"/>
              <a:ext cx="156209" cy="154114"/>
            </a:xfrm>
            <a:custGeom>
              <a:avLst/>
              <a:gdLst>
                <a:gd name="connsiteX0" fmla="*/ 156210 w 156209"/>
                <a:gd name="connsiteY0" fmla="*/ 77057 h 154114"/>
                <a:gd name="connsiteX1" fmla="*/ 78105 w 156209"/>
                <a:gd name="connsiteY1" fmla="*/ 154114 h 154114"/>
                <a:gd name="connsiteX2" fmla="*/ 0 w 156209"/>
                <a:gd name="connsiteY2" fmla="*/ 77057 h 154114"/>
                <a:gd name="connsiteX3" fmla="*/ 78105 w 156209"/>
                <a:gd name="connsiteY3" fmla="*/ 0 h 154114"/>
                <a:gd name="connsiteX4" fmla="*/ 156210 w 156209"/>
                <a:gd name="connsiteY4" fmla="*/ 77057 h 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09" h="154114">
                  <a:moveTo>
                    <a:pt x="156210" y="77057"/>
                  </a:moveTo>
                  <a:cubicBezTo>
                    <a:pt x="156210" y="119615"/>
                    <a:pt x="121241" y="154114"/>
                    <a:pt x="78105" y="154114"/>
                  </a:cubicBezTo>
                  <a:cubicBezTo>
                    <a:pt x="34969" y="154114"/>
                    <a:pt x="0" y="119615"/>
                    <a:pt x="0" y="77057"/>
                  </a:cubicBezTo>
                  <a:cubicBezTo>
                    <a:pt x="0" y="34500"/>
                    <a:pt x="34969" y="0"/>
                    <a:pt x="78105" y="0"/>
                  </a:cubicBezTo>
                  <a:cubicBezTo>
                    <a:pt x="121241" y="0"/>
                    <a:pt x="156210" y="34500"/>
                    <a:pt x="156210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692CFF-09C1-3F69-FE04-1E0C5ECFE542}"/>
                </a:ext>
              </a:extLst>
            </p:cNvPr>
            <p:cNvSpPr/>
            <p:nvPr/>
          </p:nvSpPr>
          <p:spPr>
            <a:xfrm>
              <a:off x="6870668" y="3154203"/>
              <a:ext cx="457867" cy="817816"/>
            </a:xfrm>
            <a:custGeom>
              <a:avLst/>
              <a:gdLst>
                <a:gd name="connsiteX0" fmla="*/ 393002 w 457867"/>
                <a:gd name="connsiteY0" fmla="*/ 0 h 817816"/>
                <a:gd name="connsiteX1" fmla="*/ 328041 w 457867"/>
                <a:gd name="connsiteY1" fmla="*/ 67151 h 817816"/>
                <a:gd name="connsiteX2" fmla="*/ 328041 w 457867"/>
                <a:gd name="connsiteY2" fmla="*/ 344519 h 817816"/>
                <a:gd name="connsiteX3" fmla="*/ 212503 w 457867"/>
                <a:gd name="connsiteY3" fmla="*/ 459010 h 817816"/>
                <a:gd name="connsiteX4" fmla="*/ 129921 w 457867"/>
                <a:gd name="connsiteY4" fmla="*/ 357759 h 817816"/>
                <a:gd name="connsiteX5" fmla="*/ 129921 w 457867"/>
                <a:gd name="connsiteY5" fmla="*/ 67246 h 817816"/>
                <a:gd name="connsiteX6" fmla="*/ 64961 w 457867"/>
                <a:gd name="connsiteY6" fmla="*/ 95 h 817816"/>
                <a:gd name="connsiteX7" fmla="*/ 0 w 457867"/>
                <a:gd name="connsiteY7" fmla="*/ 67246 h 817816"/>
                <a:gd name="connsiteX8" fmla="*/ 0 w 457867"/>
                <a:gd name="connsiteY8" fmla="*/ 378714 h 817816"/>
                <a:gd name="connsiteX9" fmla="*/ 160687 w 457867"/>
                <a:gd name="connsiteY9" fmla="*/ 550355 h 817816"/>
                <a:gd name="connsiteX10" fmla="*/ 330137 w 457867"/>
                <a:gd name="connsiteY10" fmla="*/ 467011 h 817816"/>
                <a:gd name="connsiteX11" fmla="*/ 330137 w 457867"/>
                <a:gd name="connsiteY11" fmla="*/ 623030 h 817816"/>
                <a:gd name="connsiteX12" fmla="*/ 215646 w 457867"/>
                <a:gd name="connsiteY12" fmla="*/ 746284 h 817816"/>
                <a:gd name="connsiteX13" fmla="*/ 122111 w 457867"/>
                <a:gd name="connsiteY13" fmla="*/ 689038 h 817816"/>
                <a:gd name="connsiteX14" fmla="*/ 73724 w 457867"/>
                <a:gd name="connsiteY14" fmla="*/ 662654 h 817816"/>
                <a:gd name="connsiteX15" fmla="*/ 25337 w 457867"/>
                <a:gd name="connsiteY15" fmla="*/ 711041 h 817816"/>
                <a:gd name="connsiteX16" fmla="*/ 209169 w 457867"/>
                <a:gd name="connsiteY16" fmla="*/ 817817 h 817816"/>
                <a:gd name="connsiteX17" fmla="*/ 457867 w 457867"/>
                <a:gd name="connsiteY17" fmla="*/ 552545 h 817816"/>
                <a:gd name="connsiteX18" fmla="*/ 457867 w 457867"/>
                <a:gd name="connsiteY18" fmla="*/ 67246 h 817816"/>
                <a:gd name="connsiteX19" fmla="*/ 393002 w 457867"/>
                <a:gd name="connsiteY19" fmla="*/ 0 h 81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867" h="817816">
                  <a:moveTo>
                    <a:pt x="393002" y="0"/>
                  </a:moveTo>
                  <a:cubicBezTo>
                    <a:pt x="343472" y="0"/>
                    <a:pt x="328041" y="27527"/>
                    <a:pt x="328041" y="67151"/>
                  </a:cubicBezTo>
                  <a:lnTo>
                    <a:pt x="328041" y="344519"/>
                  </a:lnTo>
                  <a:cubicBezTo>
                    <a:pt x="328041" y="405003"/>
                    <a:pt x="272987" y="459010"/>
                    <a:pt x="212503" y="459010"/>
                  </a:cubicBezTo>
                  <a:cubicBezTo>
                    <a:pt x="154210" y="459010"/>
                    <a:pt x="129921" y="416052"/>
                    <a:pt x="129921" y="357759"/>
                  </a:cubicBezTo>
                  <a:lnTo>
                    <a:pt x="129921" y="67246"/>
                  </a:lnTo>
                  <a:cubicBezTo>
                    <a:pt x="129921" y="27622"/>
                    <a:pt x="114491" y="95"/>
                    <a:pt x="64961" y="95"/>
                  </a:cubicBezTo>
                  <a:cubicBezTo>
                    <a:pt x="15431" y="95"/>
                    <a:pt x="0" y="27622"/>
                    <a:pt x="0" y="67246"/>
                  </a:cubicBezTo>
                  <a:lnTo>
                    <a:pt x="0" y="378714"/>
                  </a:lnTo>
                  <a:cubicBezTo>
                    <a:pt x="0" y="488728"/>
                    <a:pt x="52864" y="551497"/>
                    <a:pt x="160687" y="550355"/>
                  </a:cubicBezTo>
                  <a:cubicBezTo>
                    <a:pt x="233172" y="549402"/>
                    <a:pt x="285560" y="521780"/>
                    <a:pt x="330137" y="467011"/>
                  </a:cubicBezTo>
                  <a:lnTo>
                    <a:pt x="330137" y="623030"/>
                  </a:lnTo>
                  <a:cubicBezTo>
                    <a:pt x="330137" y="706660"/>
                    <a:pt x="283941" y="746284"/>
                    <a:pt x="215646" y="746284"/>
                  </a:cubicBezTo>
                  <a:cubicBezTo>
                    <a:pt x="173831" y="746284"/>
                    <a:pt x="147066" y="725424"/>
                    <a:pt x="122111" y="689038"/>
                  </a:cubicBezTo>
                  <a:cubicBezTo>
                    <a:pt x="112109" y="674370"/>
                    <a:pt x="96774" y="662654"/>
                    <a:pt x="73724" y="662654"/>
                  </a:cubicBezTo>
                  <a:cubicBezTo>
                    <a:pt x="46196" y="662654"/>
                    <a:pt x="25337" y="682466"/>
                    <a:pt x="25337" y="711041"/>
                  </a:cubicBezTo>
                  <a:cubicBezTo>
                    <a:pt x="25337" y="768287"/>
                    <a:pt x="83629" y="817817"/>
                    <a:pt x="209169" y="817817"/>
                  </a:cubicBezTo>
                  <a:cubicBezTo>
                    <a:pt x="360997" y="817817"/>
                    <a:pt x="457867" y="727615"/>
                    <a:pt x="457867" y="552545"/>
                  </a:cubicBezTo>
                  <a:lnTo>
                    <a:pt x="457867" y="67246"/>
                  </a:lnTo>
                  <a:cubicBezTo>
                    <a:pt x="457962" y="27432"/>
                    <a:pt x="442531" y="0"/>
                    <a:pt x="393002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5DE311A-8B3A-7586-FECF-7BCAB2E4B887}"/>
                </a:ext>
              </a:extLst>
            </p:cNvPr>
            <p:cNvSpPr/>
            <p:nvPr/>
          </p:nvSpPr>
          <p:spPr>
            <a:xfrm>
              <a:off x="7518939" y="3430524"/>
              <a:ext cx="277844" cy="269366"/>
            </a:xfrm>
            <a:custGeom>
              <a:avLst/>
              <a:gdLst>
                <a:gd name="connsiteX0" fmla="*/ 212598 w 277844"/>
                <a:gd name="connsiteY0" fmla="*/ 102679 h 269366"/>
                <a:gd name="connsiteX1" fmla="*/ 65246 w 277844"/>
                <a:gd name="connsiteY1" fmla="*/ 102679 h 269366"/>
                <a:gd name="connsiteX2" fmla="*/ 65246 w 277844"/>
                <a:gd name="connsiteY2" fmla="*/ 0 h 269366"/>
                <a:gd name="connsiteX3" fmla="*/ 0 w 277844"/>
                <a:gd name="connsiteY3" fmla="*/ 0 h 269366"/>
                <a:gd name="connsiteX4" fmla="*/ 0 w 277844"/>
                <a:gd name="connsiteY4" fmla="*/ 269367 h 269366"/>
                <a:gd name="connsiteX5" fmla="*/ 65246 w 277844"/>
                <a:gd name="connsiteY5" fmla="*/ 269367 h 269366"/>
                <a:gd name="connsiteX6" fmla="*/ 65246 w 277844"/>
                <a:gd name="connsiteY6" fmla="*/ 155829 h 269366"/>
                <a:gd name="connsiteX7" fmla="*/ 212598 w 277844"/>
                <a:gd name="connsiteY7" fmla="*/ 155829 h 269366"/>
                <a:gd name="connsiteX8" fmla="*/ 212598 w 277844"/>
                <a:gd name="connsiteY8" fmla="*/ 269367 h 269366"/>
                <a:gd name="connsiteX9" fmla="*/ 277844 w 277844"/>
                <a:gd name="connsiteY9" fmla="*/ 269367 h 269366"/>
                <a:gd name="connsiteX10" fmla="*/ 277844 w 277844"/>
                <a:gd name="connsiteY10" fmla="*/ 0 h 269366"/>
                <a:gd name="connsiteX11" fmla="*/ 212598 w 277844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844" h="269366">
                  <a:moveTo>
                    <a:pt x="212598" y="102679"/>
                  </a:moveTo>
                  <a:lnTo>
                    <a:pt x="65246" y="102679"/>
                  </a:lnTo>
                  <a:lnTo>
                    <a:pt x="65246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5246" y="269367"/>
                  </a:lnTo>
                  <a:lnTo>
                    <a:pt x="65246" y="155829"/>
                  </a:lnTo>
                  <a:lnTo>
                    <a:pt x="212598" y="155829"/>
                  </a:lnTo>
                  <a:lnTo>
                    <a:pt x="212598" y="269367"/>
                  </a:lnTo>
                  <a:lnTo>
                    <a:pt x="277844" y="269367"/>
                  </a:lnTo>
                  <a:lnTo>
                    <a:pt x="277844" y="0"/>
                  </a:lnTo>
                  <a:lnTo>
                    <a:pt x="212598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5599164-49A8-3439-3014-BA4C55303080}"/>
                </a:ext>
              </a:extLst>
            </p:cNvPr>
            <p:cNvSpPr/>
            <p:nvPr/>
          </p:nvSpPr>
          <p:spPr>
            <a:xfrm>
              <a:off x="7868030" y="3430524"/>
              <a:ext cx="231934" cy="269366"/>
            </a:xfrm>
            <a:custGeom>
              <a:avLst/>
              <a:gdLst>
                <a:gd name="connsiteX0" fmla="*/ 65247 w 231934"/>
                <a:gd name="connsiteY0" fmla="*/ 153448 h 269366"/>
                <a:gd name="connsiteX1" fmla="*/ 213836 w 231934"/>
                <a:gd name="connsiteY1" fmla="*/ 153448 h 269366"/>
                <a:gd name="connsiteX2" fmla="*/ 213836 w 231934"/>
                <a:gd name="connsiteY2" fmla="*/ 108680 h 269366"/>
                <a:gd name="connsiteX3" fmla="*/ 65247 w 231934"/>
                <a:gd name="connsiteY3" fmla="*/ 108680 h 269366"/>
                <a:gd name="connsiteX4" fmla="*/ 65247 w 231934"/>
                <a:gd name="connsiteY4" fmla="*/ 50768 h 269366"/>
                <a:gd name="connsiteX5" fmla="*/ 228315 w 231934"/>
                <a:gd name="connsiteY5" fmla="*/ 50768 h 269366"/>
                <a:gd name="connsiteX6" fmla="*/ 228315 w 231934"/>
                <a:gd name="connsiteY6" fmla="*/ 0 h 269366"/>
                <a:gd name="connsiteX7" fmla="*/ 0 w 231934"/>
                <a:gd name="connsiteY7" fmla="*/ 0 h 269366"/>
                <a:gd name="connsiteX8" fmla="*/ 0 w 231934"/>
                <a:gd name="connsiteY8" fmla="*/ 269367 h 269366"/>
                <a:gd name="connsiteX9" fmla="*/ 231934 w 231934"/>
                <a:gd name="connsiteY9" fmla="*/ 269367 h 269366"/>
                <a:gd name="connsiteX10" fmla="*/ 231934 w 231934"/>
                <a:gd name="connsiteY10" fmla="*/ 218599 h 269366"/>
                <a:gd name="connsiteX11" fmla="*/ 65247 w 231934"/>
                <a:gd name="connsiteY11" fmla="*/ 218599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934" h="269366">
                  <a:moveTo>
                    <a:pt x="65247" y="153448"/>
                  </a:moveTo>
                  <a:lnTo>
                    <a:pt x="213836" y="153448"/>
                  </a:lnTo>
                  <a:lnTo>
                    <a:pt x="213836" y="108680"/>
                  </a:lnTo>
                  <a:lnTo>
                    <a:pt x="65247" y="108680"/>
                  </a:lnTo>
                  <a:lnTo>
                    <a:pt x="65247" y="50768"/>
                  </a:lnTo>
                  <a:lnTo>
                    <a:pt x="228315" y="50768"/>
                  </a:lnTo>
                  <a:lnTo>
                    <a:pt x="228315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231934" y="269367"/>
                  </a:lnTo>
                  <a:lnTo>
                    <a:pt x="231934" y="218599"/>
                  </a:lnTo>
                  <a:lnTo>
                    <a:pt x="65247" y="218599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308BF40-E385-6121-46D2-A39C6FDDA484}"/>
                </a:ext>
              </a:extLst>
            </p:cNvPr>
            <p:cNvSpPr/>
            <p:nvPr/>
          </p:nvSpPr>
          <p:spPr>
            <a:xfrm>
              <a:off x="9371266" y="3430428"/>
              <a:ext cx="81533" cy="97155"/>
            </a:xfrm>
            <a:custGeom>
              <a:avLst/>
              <a:gdLst>
                <a:gd name="connsiteX0" fmla="*/ 0 w 81533"/>
                <a:gd name="connsiteY0" fmla="*/ 16002 h 97155"/>
                <a:gd name="connsiteX1" fmla="*/ 31147 w 81533"/>
                <a:gd name="connsiteY1" fmla="*/ 16002 h 97155"/>
                <a:gd name="connsiteX2" fmla="*/ 31147 w 81533"/>
                <a:gd name="connsiteY2" fmla="*/ 97155 h 97155"/>
                <a:gd name="connsiteX3" fmla="*/ 50388 w 81533"/>
                <a:gd name="connsiteY3" fmla="*/ 97155 h 97155"/>
                <a:gd name="connsiteX4" fmla="*/ 50388 w 81533"/>
                <a:gd name="connsiteY4" fmla="*/ 16002 h 97155"/>
                <a:gd name="connsiteX5" fmla="*/ 81534 w 81533"/>
                <a:gd name="connsiteY5" fmla="*/ 16002 h 97155"/>
                <a:gd name="connsiteX6" fmla="*/ 81534 w 81533"/>
                <a:gd name="connsiteY6" fmla="*/ 0 h 97155"/>
                <a:gd name="connsiteX7" fmla="*/ 0 w 81533"/>
                <a:gd name="connsiteY7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33" h="97155">
                  <a:moveTo>
                    <a:pt x="0" y="16002"/>
                  </a:moveTo>
                  <a:lnTo>
                    <a:pt x="31147" y="16002"/>
                  </a:lnTo>
                  <a:lnTo>
                    <a:pt x="31147" y="97155"/>
                  </a:lnTo>
                  <a:lnTo>
                    <a:pt x="50388" y="97155"/>
                  </a:lnTo>
                  <a:lnTo>
                    <a:pt x="50388" y="16002"/>
                  </a:lnTo>
                  <a:lnTo>
                    <a:pt x="81534" y="16002"/>
                  </a:lnTo>
                  <a:lnTo>
                    <a:pt x="81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23CEE03-FC8A-7296-E274-D33B62583B88}"/>
                </a:ext>
              </a:extLst>
            </p:cNvPr>
            <p:cNvSpPr/>
            <p:nvPr/>
          </p:nvSpPr>
          <p:spPr>
            <a:xfrm>
              <a:off x="9458515" y="3430428"/>
              <a:ext cx="118585" cy="97155"/>
            </a:xfrm>
            <a:custGeom>
              <a:avLst/>
              <a:gdLst>
                <a:gd name="connsiteX0" fmla="*/ 111157 w 118585"/>
                <a:gd name="connsiteY0" fmla="*/ 0 h 97155"/>
                <a:gd name="connsiteX1" fmla="*/ 83248 w 118585"/>
                <a:gd name="connsiteY1" fmla="*/ 0 h 97155"/>
                <a:gd name="connsiteX2" fmla="*/ 66484 w 118585"/>
                <a:gd name="connsiteY2" fmla="*/ 47911 h 97155"/>
                <a:gd name="connsiteX3" fmla="*/ 59721 w 118585"/>
                <a:gd name="connsiteY3" fmla="*/ 72200 h 97155"/>
                <a:gd name="connsiteX4" fmla="*/ 59341 w 118585"/>
                <a:gd name="connsiteY4" fmla="*/ 72200 h 97155"/>
                <a:gd name="connsiteX5" fmla="*/ 52864 w 118585"/>
                <a:gd name="connsiteY5" fmla="*/ 47530 h 97155"/>
                <a:gd name="connsiteX6" fmla="*/ 36100 w 118585"/>
                <a:gd name="connsiteY6" fmla="*/ 0 h 97155"/>
                <a:gd name="connsiteX7" fmla="*/ 7144 w 118585"/>
                <a:gd name="connsiteY7" fmla="*/ 0 h 97155"/>
                <a:gd name="connsiteX8" fmla="*/ 0 w 118585"/>
                <a:gd name="connsiteY8" fmla="*/ 97155 h 97155"/>
                <a:gd name="connsiteX9" fmla="*/ 18573 w 118585"/>
                <a:gd name="connsiteY9" fmla="*/ 97155 h 97155"/>
                <a:gd name="connsiteX10" fmla="*/ 22193 w 118585"/>
                <a:gd name="connsiteY10" fmla="*/ 40005 h 97155"/>
                <a:gd name="connsiteX11" fmla="*/ 22860 w 118585"/>
                <a:gd name="connsiteY11" fmla="*/ 12859 h 97155"/>
                <a:gd name="connsiteX12" fmla="*/ 23908 w 118585"/>
                <a:gd name="connsiteY12" fmla="*/ 12859 h 97155"/>
                <a:gd name="connsiteX13" fmla="*/ 30670 w 118585"/>
                <a:gd name="connsiteY13" fmla="*/ 40386 h 97155"/>
                <a:gd name="connsiteX14" fmla="*/ 48196 w 118585"/>
                <a:gd name="connsiteY14" fmla="*/ 95821 h 97155"/>
                <a:gd name="connsiteX15" fmla="*/ 68199 w 118585"/>
                <a:gd name="connsiteY15" fmla="*/ 95821 h 97155"/>
                <a:gd name="connsiteX16" fmla="*/ 85725 w 118585"/>
                <a:gd name="connsiteY16" fmla="*/ 41815 h 97155"/>
                <a:gd name="connsiteX17" fmla="*/ 93916 w 118585"/>
                <a:gd name="connsiteY17" fmla="*/ 12859 h 97155"/>
                <a:gd name="connsiteX18" fmla="*/ 95059 w 118585"/>
                <a:gd name="connsiteY18" fmla="*/ 12859 h 97155"/>
                <a:gd name="connsiteX19" fmla="*/ 95726 w 118585"/>
                <a:gd name="connsiteY19" fmla="*/ 40005 h 97155"/>
                <a:gd name="connsiteX20" fmla="*/ 99250 w 118585"/>
                <a:gd name="connsiteY20" fmla="*/ 97155 h 97155"/>
                <a:gd name="connsiteX21" fmla="*/ 118586 w 118585"/>
                <a:gd name="connsiteY21" fmla="*/ 97155 h 97155"/>
                <a:gd name="connsiteX22" fmla="*/ 111157 w 118585"/>
                <a:gd name="connsiteY22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585" h="97155">
                  <a:moveTo>
                    <a:pt x="111157" y="0"/>
                  </a:moveTo>
                  <a:lnTo>
                    <a:pt x="83248" y="0"/>
                  </a:lnTo>
                  <a:lnTo>
                    <a:pt x="66484" y="47911"/>
                  </a:lnTo>
                  <a:cubicBezTo>
                    <a:pt x="64294" y="55054"/>
                    <a:pt x="62198" y="63246"/>
                    <a:pt x="59721" y="72200"/>
                  </a:cubicBezTo>
                  <a:lnTo>
                    <a:pt x="59341" y="72200"/>
                  </a:lnTo>
                  <a:cubicBezTo>
                    <a:pt x="56864" y="62198"/>
                    <a:pt x="55054" y="55054"/>
                    <a:pt x="52864" y="47530"/>
                  </a:cubicBezTo>
                  <a:lnTo>
                    <a:pt x="36100" y="0"/>
                  </a:lnTo>
                  <a:lnTo>
                    <a:pt x="7144" y="0"/>
                  </a:lnTo>
                  <a:lnTo>
                    <a:pt x="0" y="97155"/>
                  </a:lnTo>
                  <a:lnTo>
                    <a:pt x="18573" y="97155"/>
                  </a:lnTo>
                  <a:lnTo>
                    <a:pt x="22193" y="40005"/>
                  </a:lnTo>
                  <a:cubicBezTo>
                    <a:pt x="22574" y="31052"/>
                    <a:pt x="22860" y="21812"/>
                    <a:pt x="22860" y="12859"/>
                  </a:cubicBezTo>
                  <a:lnTo>
                    <a:pt x="23908" y="12859"/>
                  </a:lnTo>
                  <a:cubicBezTo>
                    <a:pt x="26003" y="21431"/>
                    <a:pt x="28956" y="32861"/>
                    <a:pt x="30670" y="40386"/>
                  </a:cubicBezTo>
                  <a:lnTo>
                    <a:pt x="48196" y="95821"/>
                  </a:lnTo>
                  <a:lnTo>
                    <a:pt x="68199" y="95821"/>
                  </a:lnTo>
                  <a:lnTo>
                    <a:pt x="85725" y="41815"/>
                  </a:lnTo>
                  <a:cubicBezTo>
                    <a:pt x="88582" y="32861"/>
                    <a:pt x="91440" y="21431"/>
                    <a:pt x="93916" y="12859"/>
                  </a:cubicBezTo>
                  <a:lnTo>
                    <a:pt x="95059" y="12859"/>
                  </a:lnTo>
                  <a:cubicBezTo>
                    <a:pt x="95440" y="23241"/>
                    <a:pt x="95440" y="32480"/>
                    <a:pt x="95726" y="40005"/>
                  </a:cubicBezTo>
                  <a:lnTo>
                    <a:pt x="99250" y="97155"/>
                  </a:lnTo>
                  <a:lnTo>
                    <a:pt x="118586" y="97155"/>
                  </a:lnTo>
                  <a:lnTo>
                    <a:pt x="111157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5147E4B-0106-BCAD-1B2C-8B697F8812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5493657"/>
              </p:ext>
            </p:extLst>
          </p:nvPr>
        </p:nvGraphicFramePr>
        <p:xfrm>
          <a:off x="2890345" y="-7484"/>
          <a:ext cx="6959804" cy="4639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3983EEC-6165-99FD-C10A-120087129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82" y="8761228"/>
            <a:ext cx="995185" cy="10132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65B23C-D24E-39A3-BE9E-D26299C37792}"/>
              </a:ext>
            </a:extLst>
          </p:cNvPr>
          <p:cNvSpPr txBox="1"/>
          <p:nvPr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Submitted by: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173391-12A5-28D1-75CD-73945F50FD51}"/>
              </a:ext>
            </a:extLst>
          </p:cNvPr>
          <p:cNvSpPr txBox="1"/>
          <p:nvPr/>
        </p:nvSpPr>
        <p:spPr>
          <a:xfrm>
            <a:off x="243676" y="209001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Servings: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999F30-C609-577B-8F36-2F2A337CC54E}"/>
              </a:ext>
            </a:extLst>
          </p:cNvPr>
          <p:cNvSpPr txBox="1"/>
          <p:nvPr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Total Time: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AEBBF6-B203-CEA6-0013-760EBC5CCB64}"/>
              </a:ext>
            </a:extLst>
          </p:cNvPr>
          <p:cNvSpPr txBox="1"/>
          <p:nvPr/>
        </p:nvSpPr>
        <p:spPr>
          <a:xfrm>
            <a:off x="25428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421885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52C7D5-502F-48BA-8556-CC02E53D85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825" y="169112"/>
            <a:ext cx="3103562" cy="4739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9A375-4099-4A68-867A-8B9BCA1DCE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07321-47E0-4C58-AAEB-C8E6B00A78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FF727-2367-44F8-96CF-ADD44B689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298" y="5126990"/>
            <a:ext cx="2820597" cy="49314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829DC8-92F7-4CC5-B97F-9714B08CA1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992058-D7BA-44FB-8C46-C5EA7E7FF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aphic 18">
            <a:extLst>
              <a:ext uri="{FF2B5EF4-FFF2-40B4-BE49-F238E27FC236}">
                <a16:creationId xmlns:a16="http://schemas.microsoft.com/office/drawing/2014/main" id="{4D087D76-9C04-F7B1-5E99-DE8B628520DF}"/>
              </a:ext>
            </a:extLst>
          </p:cNvPr>
          <p:cNvGrpSpPr/>
          <p:nvPr/>
        </p:nvGrpSpPr>
        <p:grpSpPr>
          <a:xfrm>
            <a:off x="738431" y="9527380"/>
            <a:ext cx="1007242" cy="152194"/>
            <a:chOff x="2503622" y="2903220"/>
            <a:chExt cx="7073479" cy="1068800"/>
          </a:xfrm>
          <a:solidFill>
            <a:srgbClr val="003C44"/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BD17A6D-BD7A-02E9-37BE-D936E888037D}"/>
                </a:ext>
              </a:extLst>
            </p:cNvPr>
            <p:cNvSpPr/>
            <p:nvPr/>
          </p:nvSpPr>
          <p:spPr>
            <a:xfrm>
              <a:off x="4546282" y="3149917"/>
              <a:ext cx="436912" cy="559117"/>
            </a:xfrm>
            <a:custGeom>
              <a:avLst/>
              <a:gdLst>
                <a:gd name="connsiteX0" fmla="*/ 243364 w 436912"/>
                <a:gd name="connsiteY0" fmla="*/ 216694 h 559117"/>
                <a:gd name="connsiteX1" fmla="*/ 124492 w 436912"/>
                <a:gd name="connsiteY1" fmla="*/ 133064 h 559117"/>
                <a:gd name="connsiteX2" fmla="*/ 212503 w 436912"/>
                <a:gd name="connsiteY2" fmla="*/ 64865 h 559117"/>
                <a:gd name="connsiteX3" fmla="*/ 300514 w 436912"/>
                <a:gd name="connsiteY3" fmla="*/ 114395 h 559117"/>
                <a:gd name="connsiteX4" fmla="*/ 367665 w 436912"/>
                <a:gd name="connsiteY4" fmla="*/ 158401 h 559117"/>
                <a:gd name="connsiteX5" fmla="*/ 418243 w 436912"/>
                <a:gd name="connsiteY5" fmla="*/ 110014 h 559117"/>
                <a:gd name="connsiteX6" fmla="*/ 214598 w 436912"/>
                <a:gd name="connsiteY6" fmla="*/ 0 h 559117"/>
                <a:gd name="connsiteX7" fmla="*/ 5525 w 436912"/>
                <a:gd name="connsiteY7" fmla="*/ 158496 h 559117"/>
                <a:gd name="connsiteX8" fmla="*/ 188214 w 436912"/>
                <a:gd name="connsiteY8" fmla="*/ 324707 h 559117"/>
                <a:gd name="connsiteX9" fmla="*/ 318040 w 436912"/>
                <a:gd name="connsiteY9" fmla="*/ 418243 h 559117"/>
                <a:gd name="connsiteX10" fmla="*/ 216789 w 436912"/>
                <a:gd name="connsiteY10" fmla="*/ 493109 h 559117"/>
                <a:gd name="connsiteX11" fmla="*/ 118872 w 436912"/>
                <a:gd name="connsiteY11" fmla="*/ 439198 h 559117"/>
                <a:gd name="connsiteX12" fmla="*/ 55054 w 436912"/>
                <a:gd name="connsiteY12" fmla="*/ 394049 h 559117"/>
                <a:gd name="connsiteX13" fmla="*/ 0 w 436912"/>
                <a:gd name="connsiteY13" fmla="*/ 445770 h 559117"/>
                <a:gd name="connsiteX14" fmla="*/ 214598 w 436912"/>
                <a:gd name="connsiteY14" fmla="*/ 559117 h 559117"/>
                <a:gd name="connsiteX15" fmla="*/ 436912 w 436912"/>
                <a:gd name="connsiteY15" fmla="*/ 389668 h 559117"/>
                <a:gd name="connsiteX16" fmla="*/ 243364 w 436912"/>
                <a:gd name="connsiteY16" fmla="*/ 216694 h 55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6912" h="559117">
                  <a:moveTo>
                    <a:pt x="243364" y="216694"/>
                  </a:moveTo>
                  <a:cubicBezTo>
                    <a:pt x="168497" y="201263"/>
                    <a:pt x="124492" y="184785"/>
                    <a:pt x="124492" y="133064"/>
                  </a:cubicBezTo>
                  <a:cubicBezTo>
                    <a:pt x="124492" y="89059"/>
                    <a:pt x="159734" y="64865"/>
                    <a:pt x="212503" y="64865"/>
                  </a:cubicBezTo>
                  <a:cubicBezTo>
                    <a:pt x="255460" y="64865"/>
                    <a:pt x="282892" y="79153"/>
                    <a:pt x="300514" y="114395"/>
                  </a:cubicBezTo>
                  <a:cubicBezTo>
                    <a:pt x="315944" y="145256"/>
                    <a:pt x="334613" y="158401"/>
                    <a:pt x="367665" y="158401"/>
                  </a:cubicBezTo>
                  <a:cubicBezTo>
                    <a:pt x="393001" y="158401"/>
                    <a:pt x="418243" y="138589"/>
                    <a:pt x="418243" y="110014"/>
                  </a:cubicBezTo>
                  <a:cubicBezTo>
                    <a:pt x="418243" y="39624"/>
                    <a:pt x="335661" y="0"/>
                    <a:pt x="214598" y="0"/>
                  </a:cubicBezTo>
                  <a:cubicBezTo>
                    <a:pt x="107823" y="0"/>
                    <a:pt x="5525" y="50578"/>
                    <a:pt x="5525" y="158496"/>
                  </a:cubicBezTo>
                  <a:cubicBezTo>
                    <a:pt x="5525" y="256413"/>
                    <a:pt x="66008" y="299371"/>
                    <a:pt x="188214" y="324707"/>
                  </a:cubicBezTo>
                  <a:cubicBezTo>
                    <a:pt x="276225" y="343376"/>
                    <a:pt x="318040" y="364331"/>
                    <a:pt x="318040" y="418243"/>
                  </a:cubicBezTo>
                  <a:cubicBezTo>
                    <a:pt x="318040" y="465582"/>
                    <a:pt x="270700" y="493109"/>
                    <a:pt x="216789" y="493109"/>
                  </a:cubicBezTo>
                  <a:cubicBezTo>
                    <a:pt x="188214" y="493109"/>
                    <a:pt x="139732" y="482060"/>
                    <a:pt x="118872" y="439198"/>
                  </a:cubicBezTo>
                  <a:cubicBezTo>
                    <a:pt x="105632" y="412813"/>
                    <a:pt x="86963" y="394049"/>
                    <a:pt x="55054" y="394049"/>
                  </a:cubicBezTo>
                  <a:cubicBezTo>
                    <a:pt x="26479" y="394049"/>
                    <a:pt x="0" y="413861"/>
                    <a:pt x="0" y="445770"/>
                  </a:cubicBezTo>
                  <a:cubicBezTo>
                    <a:pt x="0" y="523875"/>
                    <a:pt x="91345" y="559117"/>
                    <a:pt x="214598" y="559117"/>
                  </a:cubicBezTo>
                  <a:cubicBezTo>
                    <a:pt x="321374" y="559117"/>
                    <a:pt x="436912" y="505206"/>
                    <a:pt x="436912" y="389668"/>
                  </a:cubicBezTo>
                  <a:cubicBezTo>
                    <a:pt x="437102" y="301371"/>
                    <a:pt x="389763" y="246412"/>
                    <a:pt x="243364" y="216694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1C3A43D-C87B-0AA4-3BB0-038C29E07294}"/>
                </a:ext>
              </a:extLst>
            </p:cNvPr>
            <p:cNvSpPr/>
            <p:nvPr/>
          </p:nvSpPr>
          <p:spPr>
            <a:xfrm>
              <a:off x="5059299" y="3149726"/>
              <a:ext cx="504062" cy="559125"/>
            </a:xfrm>
            <a:custGeom>
              <a:avLst/>
              <a:gdLst>
                <a:gd name="connsiteX0" fmla="*/ 252031 w 504062"/>
                <a:gd name="connsiteY0" fmla="*/ 0 h 559125"/>
                <a:gd name="connsiteX1" fmla="*/ 0 w 504062"/>
                <a:gd name="connsiteY1" fmla="*/ 279559 h 559125"/>
                <a:gd name="connsiteX2" fmla="*/ 252031 w 504062"/>
                <a:gd name="connsiteY2" fmla="*/ 559118 h 559125"/>
                <a:gd name="connsiteX3" fmla="*/ 504063 w 504062"/>
                <a:gd name="connsiteY3" fmla="*/ 279559 h 559125"/>
                <a:gd name="connsiteX4" fmla="*/ 252031 w 504062"/>
                <a:gd name="connsiteY4" fmla="*/ 0 h 559125"/>
                <a:gd name="connsiteX5" fmla="*/ 252031 w 504062"/>
                <a:gd name="connsiteY5" fmla="*/ 493109 h 559125"/>
                <a:gd name="connsiteX6" fmla="*/ 135350 w 504062"/>
                <a:gd name="connsiteY6" fmla="*/ 279654 h 559125"/>
                <a:gd name="connsiteX7" fmla="*/ 252031 w 504062"/>
                <a:gd name="connsiteY7" fmla="*/ 66199 h 559125"/>
                <a:gd name="connsiteX8" fmla="*/ 368713 w 504062"/>
                <a:gd name="connsiteY8" fmla="*/ 279654 h 559125"/>
                <a:gd name="connsiteX9" fmla="*/ 252031 w 504062"/>
                <a:gd name="connsiteY9" fmla="*/ 493109 h 55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062" h="559125">
                  <a:moveTo>
                    <a:pt x="252031" y="0"/>
                  </a:moveTo>
                  <a:cubicBezTo>
                    <a:pt x="89154" y="0"/>
                    <a:pt x="0" y="105632"/>
                    <a:pt x="0" y="279559"/>
                  </a:cubicBezTo>
                  <a:cubicBezTo>
                    <a:pt x="0" y="453485"/>
                    <a:pt x="89154" y="560165"/>
                    <a:pt x="252031" y="559118"/>
                  </a:cubicBezTo>
                  <a:cubicBezTo>
                    <a:pt x="414909" y="558070"/>
                    <a:pt x="504063" y="453485"/>
                    <a:pt x="504063" y="279559"/>
                  </a:cubicBezTo>
                  <a:cubicBezTo>
                    <a:pt x="504063" y="105632"/>
                    <a:pt x="414909" y="0"/>
                    <a:pt x="252031" y="0"/>
                  </a:cubicBezTo>
                  <a:close/>
                  <a:moveTo>
                    <a:pt x="252031" y="493109"/>
                  </a:moveTo>
                  <a:cubicBezTo>
                    <a:pt x="165068" y="493109"/>
                    <a:pt x="135350" y="412813"/>
                    <a:pt x="135350" y="279654"/>
                  </a:cubicBezTo>
                  <a:cubicBezTo>
                    <a:pt x="135350" y="146495"/>
                    <a:pt x="165068" y="66199"/>
                    <a:pt x="252031" y="66199"/>
                  </a:cubicBezTo>
                  <a:cubicBezTo>
                    <a:pt x="338995" y="66199"/>
                    <a:pt x="368713" y="146495"/>
                    <a:pt x="368713" y="279654"/>
                  </a:cubicBezTo>
                  <a:cubicBezTo>
                    <a:pt x="368713" y="412813"/>
                    <a:pt x="338995" y="493109"/>
                    <a:pt x="252031" y="493109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087F635-94F2-8BE1-9D77-F338CC67BDF6}"/>
                </a:ext>
              </a:extLst>
            </p:cNvPr>
            <p:cNvSpPr/>
            <p:nvPr/>
          </p:nvSpPr>
          <p:spPr>
            <a:xfrm>
              <a:off x="5664612" y="3150854"/>
              <a:ext cx="464629" cy="551417"/>
            </a:xfrm>
            <a:custGeom>
              <a:avLst/>
              <a:gdLst>
                <a:gd name="connsiteX0" fmla="*/ 303752 w 464629"/>
                <a:gd name="connsiteY0" fmla="*/ 15 h 551417"/>
                <a:gd name="connsiteX1" fmla="*/ 126968 w 464629"/>
                <a:gd name="connsiteY1" fmla="*/ 84693 h 551417"/>
                <a:gd name="connsiteX2" fmla="*/ 55054 w 464629"/>
                <a:gd name="connsiteY2" fmla="*/ 3349 h 551417"/>
                <a:gd name="connsiteX3" fmla="*/ 0 w 464629"/>
                <a:gd name="connsiteY3" fmla="*/ 59452 h 551417"/>
                <a:gd name="connsiteX4" fmla="*/ 0 w 464629"/>
                <a:gd name="connsiteY4" fmla="*/ 484267 h 551417"/>
                <a:gd name="connsiteX5" fmla="*/ 64961 w 464629"/>
                <a:gd name="connsiteY5" fmla="*/ 551418 h 551417"/>
                <a:gd name="connsiteX6" fmla="*/ 129921 w 464629"/>
                <a:gd name="connsiteY6" fmla="*/ 484267 h 551417"/>
                <a:gd name="connsiteX7" fmla="*/ 129921 w 464629"/>
                <a:gd name="connsiteY7" fmla="*/ 205851 h 551417"/>
                <a:gd name="connsiteX8" fmla="*/ 252127 w 464629"/>
                <a:gd name="connsiteY8" fmla="*/ 91360 h 551417"/>
                <a:gd name="connsiteX9" fmla="*/ 334709 w 464629"/>
                <a:gd name="connsiteY9" fmla="*/ 192611 h 551417"/>
                <a:gd name="connsiteX10" fmla="*/ 334709 w 464629"/>
                <a:gd name="connsiteY10" fmla="*/ 484267 h 551417"/>
                <a:gd name="connsiteX11" fmla="*/ 399669 w 464629"/>
                <a:gd name="connsiteY11" fmla="*/ 551418 h 551417"/>
                <a:gd name="connsiteX12" fmla="*/ 464630 w 464629"/>
                <a:gd name="connsiteY12" fmla="*/ 484267 h 551417"/>
                <a:gd name="connsiteX13" fmla="*/ 464630 w 464629"/>
                <a:gd name="connsiteY13" fmla="*/ 171751 h 551417"/>
                <a:gd name="connsiteX14" fmla="*/ 303752 w 464629"/>
                <a:gd name="connsiteY14" fmla="*/ 15 h 5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4629" h="551417">
                  <a:moveTo>
                    <a:pt x="303752" y="15"/>
                  </a:moveTo>
                  <a:cubicBezTo>
                    <a:pt x="230696" y="968"/>
                    <a:pt x="173165" y="28971"/>
                    <a:pt x="126968" y="84693"/>
                  </a:cubicBezTo>
                  <a:cubicBezTo>
                    <a:pt x="123063" y="45545"/>
                    <a:pt x="102679" y="3349"/>
                    <a:pt x="55054" y="3349"/>
                  </a:cubicBezTo>
                  <a:cubicBezTo>
                    <a:pt x="20955" y="3349"/>
                    <a:pt x="0" y="16589"/>
                    <a:pt x="0" y="59452"/>
                  </a:cubicBezTo>
                  <a:lnTo>
                    <a:pt x="0" y="484267"/>
                  </a:lnTo>
                  <a:cubicBezTo>
                    <a:pt x="0" y="523890"/>
                    <a:pt x="15430" y="551418"/>
                    <a:pt x="64961" y="551418"/>
                  </a:cubicBezTo>
                  <a:cubicBezTo>
                    <a:pt x="114491" y="551418"/>
                    <a:pt x="129921" y="523890"/>
                    <a:pt x="129921" y="484267"/>
                  </a:cubicBezTo>
                  <a:lnTo>
                    <a:pt x="129921" y="205851"/>
                  </a:lnTo>
                  <a:cubicBezTo>
                    <a:pt x="129921" y="145367"/>
                    <a:pt x="191548" y="91360"/>
                    <a:pt x="252127" y="91360"/>
                  </a:cubicBezTo>
                  <a:cubicBezTo>
                    <a:pt x="310420" y="91360"/>
                    <a:pt x="334709" y="134318"/>
                    <a:pt x="334709" y="192611"/>
                  </a:cubicBezTo>
                  <a:lnTo>
                    <a:pt x="334709" y="484267"/>
                  </a:lnTo>
                  <a:cubicBezTo>
                    <a:pt x="334709" y="523890"/>
                    <a:pt x="350139" y="551418"/>
                    <a:pt x="399669" y="551418"/>
                  </a:cubicBezTo>
                  <a:cubicBezTo>
                    <a:pt x="449199" y="551418"/>
                    <a:pt x="464630" y="523890"/>
                    <a:pt x="464630" y="484267"/>
                  </a:cubicBezTo>
                  <a:lnTo>
                    <a:pt x="464630" y="171751"/>
                  </a:lnTo>
                  <a:cubicBezTo>
                    <a:pt x="464439" y="61642"/>
                    <a:pt x="411575" y="-1128"/>
                    <a:pt x="303752" y="15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32F0AD-6D67-DA32-E8C7-F8AB1B4FE660}"/>
                </a:ext>
              </a:extLst>
            </p:cNvPr>
            <p:cNvSpPr/>
            <p:nvPr/>
          </p:nvSpPr>
          <p:spPr>
            <a:xfrm>
              <a:off x="6267640" y="3154203"/>
              <a:ext cx="129921" cy="548068"/>
            </a:xfrm>
            <a:custGeom>
              <a:avLst/>
              <a:gdLst>
                <a:gd name="connsiteX0" fmla="*/ 64961 w 129921"/>
                <a:gd name="connsiteY0" fmla="*/ 0 h 548068"/>
                <a:gd name="connsiteX1" fmla="*/ 0 w 129921"/>
                <a:gd name="connsiteY1" fmla="*/ 67151 h 548068"/>
                <a:gd name="connsiteX2" fmla="*/ 0 w 129921"/>
                <a:gd name="connsiteY2" fmla="*/ 480917 h 548068"/>
                <a:gd name="connsiteX3" fmla="*/ 64961 w 129921"/>
                <a:gd name="connsiteY3" fmla="*/ 548069 h 548068"/>
                <a:gd name="connsiteX4" fmla="*/ 129921 w 129921"/>
                <a:gd name="connsiteY4" fmla="*/ 480917 h 548068"/>
                <a:gd name="connsiteX5" fmla="*/ 129921 w 129921"/>
                <a:gd name="connsiteY5" fmla="*/ 67151 h 548068"/>
                <a:gd name="connsiteX6" fmla="*/ 64961 w 129921"/>
                <a:gd name="connsiteY6" fmla="*/ 0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921" h="548068">
                  <a:moveTo>
                    <a:pt x="64961" y="0"/>
                  </a:moveTo>
                  <a:cubicBezTo>
                    <a:pt x="15431" y="0"/>
                    <a:pt x="0" y="27527"/>
                    <a:pt x="0" y="67151"/>
                  </a:cubicBezTo>
                  <a:lnTo>
                    <a:pt x="0" y="480917"/>
                  </a:lnTo>
                  <a:cubicBezTo>
                    <a:pt x="0" y="520541"/>
                    <a:pt x="15431" y="548069"/>
                    <a:pt x="64961" y="548069"/>
                  </a:cubicBezTo>
                  <a:cubicBezTo>
                    <a:pt x="114491" y="548069"/>
                    <a:pt x="129921" y="520541"/>
                    <a:pt x="129921" y="480917"/>
                  </a:cubicBezTo>
                  <a:lnTo>
                    <a:pt x="129921" y="67151"/>
                  </a:lnTo>
                  <a:cubicBezTo>
                    <a:pt x="129921" y="27432"/>
                    <a:pt x="114491" y="0"/>
                    <a:pt x="64961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DFBE9FB-1800-4E45-B410-1B9FACB82319}"/>
                </a:ext>
              </a:extLst>
            </p:cNvPr>
            <p:cNvSpPr/>
            <p:nvPr/>
          </p:nvSpPr>
          <p:spPr>
            <a:xfrm>
              <a:off x="3028854" y="3149726"/>
              <a:ext cx="495300" cy="821055"/>
            </a:xfrm>
            <a:custGeom>
              <a:avLst/>
              <a:gdLst>
                <a:gd name="connsiteX0" fmla="*/ 243173 w 495300"/>
                <a:gd name="connsiteY0" fmla="*/ 0 h 821055"/>
                <a:gd name="connsiteX1" fmla="*/ 0 w 495300"/>
                <a:gd name="connsiteY1" fmla="*/ 245459 h 821055"/>
                <a:gd name="connsiteX2" fmla="*/ 0 w 495300"/>
                <a:gd name="connsiteY2" fmla="*/ 753904 h 821055"/>
                <a:gd name="connsiteX3" fmla="*/ 64960 w 495300"/>
                <a:gd name="connsiteY3" fmla="*/ 821055 h 821055"/>
                <a:gd name="connsiteX4" fmla="*/ 129921 w 495300"/>
                <a:gd name="connsiteY4" fmla="*/ 753904 h 821055"/>
                <a:gd name="connsiteX5" fmla="*/ 129921 w 495300"/>
                <a:gd name="connsiteY5" fmla="*/ 541592 h 821055"/>
                <a:gd name="connsiteX6" fmla="*/ 239935 w 495300"/>
                <a:gd name="connsiteY6" fmla="*/ 559118 h 821055"/>
                <a:gd name="connsiteX7" fmla="*/ 495300 w 495300"/>
                <a:gd name="connsiteY7" fmla="*/ 271844 h 821055"/>
                <a:gd name="connsiteX8" fmla="*/ 243173 w 495300"/>
                <a:gd name="connsiteY8" fmla="*/ 0 h 821055"/>
                <a:gd name="connsiteX9" fmla="*/ 240983 w 495300"/>
                <a:gd name="connsiteY9" fmla="*/ 498538 h 821055"/>
                <a:gd name="connsiteX10" fmla="*/ 129826 w 495300"/>
                <a:gd name="connsiteY10" fmla="*/ 358807 h 821055"/>
                <a:gd name="connsiteX11" fmla="*/ 129826 w 495300"/>
                <a:gd name="connsiteY11" fmla="*/ 211360 h 821055"/>
                <a:gd name="connsiteX12" fmla="*/ 240983 w 495300"/>
                <a:gd name="connsiteY12" fmla="*/ 72676 h 821055"/>
                <a:gd name="connsiteX13" fmla="*/ 360902 w 495300"/>
                <a:gd name="connsiteY13" fmla="*/ 285083 h 821055"/>
                <a:gd name="connsiteX14" fmla="*/ 240983 w 495300"/>
                <a:gd name="connsiteY14" fmla="*/ 498538 h 82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821055">
                  <a:moveTo>
                    <a:pt x="243173" y="0"/>
                  </a:moveTo>
                  <a:cubicBezTo>
                    <a:pt x="82487" y="0"/>
                    <a:pt x="0" y="107823"/>
                    <a:pt x="0" y="245459"/>
                  </a:cubicBezTo>
                  <a:lnTo>
                    <a:pt x="0" y="753904"/>
                  </a:lnTo>
                  <a:cubicBezTo>
                    <a:pt x="0" y="793528"/>
                    <a:pt x="15431" y="821055"/>
                    <a:pt x="64960" y="821055"/>
                  </a:cubicBezTo>
                  <a:cubicBezTo>
                    <a:pt x="114491" y="821055"/>
                    <a:pt x="129921" y="793528"/>
                    <a:pt x="129921" y="753904"/>
                  </a:cubicBezTo>
                  <a:lnTo>
                    <a:pt x="129921" y="541592"/>
                  </a:lnTo>
                  <a:cubicBezTo>
                    <a:pt x="160115" y="553022"/>
                    <a:pt x="196406" y="559118"/>
                    <a:pt x="239935" y="559118"/>
                  </a:cubicBezTo>
                  <a:cubicBezTo>
                    <a:pt x="408337" y="559118"/>
                    <a:pt x="495300" y="436912"/>
                    <a:pt x="495300" y="271844"/>
                  </a:cubicBezTo>
                  <a:cubicBezTo>
                    <a:pt x="495205" y="83725"/>
                    <a:pt x="379667" y="0"/>
                    <a:pt x="243173" y="0"/>
                  </a:cubicBezTo>
                  <a:close/>
                  <a:moveTo>
                    <a:pt x="240983" y="498538"/>
                  </a:moveTo>
                  <a:cubicBezTo>
                    <a:pt x="165068" y="498538"/>
                    <a:pt x="129826" y="442436"/>
                    <a:pt x="129826" y="358807"/>
                  </a:cubicBezTo>
                  <a:lnTo>
                    <a:pt x="129826" y="211360"/>
                  </a:lnTo>
                  <a:cubicBezTo>
                    <a:pt x="129826" y="127730"/>
                    <a:pt x="165068" y="72676"/>
                    <a:pt x="240983" y="72676"/>
                  </a:cubicBezTo>
                  <a:cubicBezTo>
                    <a:pt x="318040" y="72676"/>
                    <a:pt x="363188" y="148590"/>
                    <a:pt x="360902" y="285083"/>
                  </a:cubicBezTo>
                  <a:cubicBezTo>
                    <a:pt x="363188" y="421577"/>
                    <a:pt x="318040" y="498538"/>
                    <a:pt x="240983" y="49853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77E5107-8675-9EE9-CDA7-2F967DCE2FC6}"/>
                </a:ext>
              </a:extLst>
            </p:cNvPr>
            <p:cNvSpPr/>
            <p:nvPr/>
          </p:nvSpPr>
          <p:spPr>
            <a:xfrm>
              <a:off x="2503622" y="3319272"/>
              <a:ext cx="418800" cy="176648"/>
            </a:xfrm>
            <a:custGeom>
              <a:avLst/>
              <a:gdLst>
                <a:gd name="connsiteX0" fmla="*/ 209383 w 418800"/>
                <a:gd name="connsiteY0" fmla="*/ 0 h 176648"/>
                <a:gd name="connsiteX1" fmla="*/ 4691 w 418800"/>
                <a:gd name="connsiteY1" fmla="*/ 121063 h 176648"/>
                <a:gd name="connsiteX2" fmla="*/ 62984 w 418800"/>
                <a:gd name="connsiteY2" fmla="*/ 165068 h 176648"/>
                <a:gd name="connsiteX3" fmla="*/ 209383 w 418800"/>
                <a:gd name="connsiteY3" fmla="*/ 116681 h 176648"/>
                <a:gd name="connsiteX4" fmla="*/ 355783 w 418800"/>
                <a:gd name="connsiteY4" fmla="*/ 165068 h 176648"/>
                <a:gd name="connsiteX5" fmla="*/ 414076 w 418800"/>
                <a:gd name="connsiteY5" fmla="*/ 121063 h 176648"/>
                <a:gd name="connsiteX6" fmla="*/ 209383 w 418800"/>
                <a:gd name="connsiteY6" fmla="*/ 0 h 17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800" h="176648">
                  <a:moveTo>
                    <a:pt x="209383" y="0"/>
                  </a:moveTo>
                  <a:cubicBezTo>
                    <a:pt x="110323" y="0"/>
                    <a:pt x="38791" y="50578"/>
                    <a:pt x="4691" y="121063"/>
                  </a:cubicBezTo>
                  <a:cubicBezTo>
                    <a:pt x="-13978" y="159544"/>
                    <a:pt x="26694" y="195929"/>
                    <a:pt x="62984" y="165068"/>
                  </a:cubicBezTo>
                  <a:cubicBezTo>
                    <a:pt x="93845" y="138684"/>
                    <a:pt x="143280" y="116681"/>
                    <a:pt x="209383" y="116681"/>
                  </a:cubicBezTo>
                  <a:cubicBezTo>
                    <a:pt x="275392" y="116681"/>
                    <a:pt x="324922" y="138684"/>
                    <a:pt x="355783" y="165068"/>
                  </a:cubicBezTo>
                  <a:cubicBezTo>
                    <a:pt x="392073" y="195929"/>
                    <a:pt x="432840" y="159544"/>
                    <a:pt x="414076" y="121063"/>
                  </a:cubicBezTo>
                  <a:cubicBezTo>
                    <a:pt x="379976" y="50578"/>
                    <a:pt x="308443" y="0"/>
                    <a:pt x="209383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E8E8B9-4E3B-F27C-9F03-F24B845E8173}"/>
                </a:ext>
              </a:extLst>
            </p:cNvPr>
            <p:cNvSpPr/>
            <p:nvPr/>
          </p:nvSpPr>
          <p:spPr>
            <a:xfrm>
              <a:off x="4177760" y="3154203"/>
              <a:ext cx="323564" cy="548068"/>
            </a:xfrm>
            <a:custGeom>
              <a:avLst/>
              <a:gdLst>
                <a:gd name="connsiteX0" fmla="*/ 256413 w 323564"/>
                <a:gd name="connsiteY0" fmla="*/ 1048 h 548068"/>
                <a:gd name="connsiteX1" fmla="*/ 126492 w 323564"/>
                <a:gd name="connsiteY1" fmla="*/ 105061 h 548068"/>
                <a:gd name="connsiteX2" fmla="*/ 56102 w 323564"/>
                <a:gd name="connsiteY2" fmla="*/ 0 h 548068"/>
                <a:gd name="connsiteX3" fmla="*/ 0 w 323564"/>
                <a:gd name="connsiteY3" fmla="*/ 56102 h 548068"/>
                <a:gd name="connsiteX4" fmla="*/ 0 w 323564"/>
                <a:gd name="connsiteY4" fmla="*/ 480917 h 548068"/>
                <a:gd name="connsiteX5" fmla="*/ 64960 w 323564"/>
                <a:gd name="connsiteY5" fmla="*/ 548069 h 548068"/>
                <a:gd name="connsiteX6" fmla="*/ 125444 w 323564"/>
                <a:gd name="connsiteY6" fmla="*/ 480917 h 548068"/>
                <a:gd name="connsiteX7" fmla="*/ 125444 w 323564"/>
                <a:gd name="connsiteY7" fmla="*/ 261938 h 548068"/>
                <a:gd name="connsiteX8" fmla="*/ 271843 w 323564"/>
                <a:gd name="connsiteY8" fmla="*/ 113347 h 548068"/>
                <a:gd name="connsiteX9" fmla="*/ 323564 w 323564"/>
                <a:gd name="connsiteY9" fmla="*/ 62770 h 548068"/>
                <a:gd name="connsiteX10" fmla="*/ 256413 w 323564"/>
                <a:gd name="connsiteY10" fmla="*/ 1048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3564" h="548068">
                  <a:moveTo>
                    <a:pt x="256413" y="1048"/>
                  </a:moveTo>
                  <a:cubicBezTo>
                    <a:pt x="217742" y="1048"/>
                    <a:pt x="163639" y="36004"/>
                    <a:pt x="126492" y="105061"/>
                  </a:cubicBezTo>
                  <a:cubicBezTo>
                    <a:pt x="126111" y="51721"/>
                    <a:pt x="109442" y="0"/>
                    <a:pt x="56102" y="0"/>
                  </a:cubicBezTo>
                  <a:cubicBezTo>
                    <a:pt x="18669" y="0"/>
                    <a:pt x="0" y="16478"/>
                    <a:pt x="0" y="56102"/>
                  </a:cubicBezTo>
                  <a:lnTo>
                    <a:pt x="0" y="480917"/>
                  </a:lnTo>
                  <a:cubicBezTo>
                    <a:pt x="0" y="520541"/>
                    <a:pt x="15430" y="548069"/>
                    <a:pt x="64960" y="548069"/>
                  </a:cubicBezTo>
                  <a:cubicBezTo>
                    <a:pt x="114491" y="548069"/>
                    <a:pt x="125444" y="520541"/>
                    <a:pt x="125444" y="480917"/>
                  </a:cubicBezTo>
                  <a:lnTo>
                    <a:pt x="125444" y="261938"/>
                  </a:lnTo>
                  <a:cubicBezTo>
                    <a:pt x="125444" y="145256"/>
                    <a:pt x="176022" y="113347"/>
                    <a:pt x="271843" y="113347"/>
                  </a:cubicBezTo>
                  <a:cubicBezTo>
                    <a:pt x="299371" y="113347"/>
                    <a:pt x="323564" y="95726"/>
                    <a:pt x="323564" y="62770"/>
                  </a:cubicBezTo>
                  <a:cubicBezTo>
                    <a:pt x="323564" y="25241"/>
                    <a:pt x="301562" y="1048"/>
                    <a:pt x="256413" y="104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1DC5F15-2386-A0EB-9B1C-5324A92D8D84}"/>
                </a:ext>
              </a:extLst>
            </p:cNvPr>
            <p:cNvSpPr/>
            <p:nvPr/>
          </p:nvSpPr>
          <p:spPr>
            <a:xfrm>
              <a:off x="3602164" y="3150869"/>
              <a:ext cx="483203" cy="557974"/>
            </a:xfrm>
            <a:custGeom>
              <a:avLst/>
              <a:gdLst>
                <a:gd name="connsiteX0" fmla="*/ 483203 w 483203"/>
                <a:gd name="connsiteY0" fmla="*/ 225647 h 557974"/>
                <a:gd name="connsiteX1" fmla="*/ 247650 w 483203"/>
                <a:gd name="connsiteY1" fmla="*/ 0 h 557974"/>
                <a:gd name="connsiteX2" fmla="*/ 0 w 483203"/>
                <a:gd name="connsiteY2" fmla="*/ 280607 h 557974"/>
                <a:gd name="connsiteX3" fmla="*/ 260795 w 483203"/>
                <a:gd name="connsiteY3" fmla="*/ 557975 h 557974"/>
                <a:gd name="connsiteX4" fmla="*/ 463296 w 483203"/>
                <a:gd name="connsiteY4" fmla="*/ 462248 h 557974"/>
                <a:gd name="connsiteX5" fmla="*/ 436912 w 483203"/>
                <a:gd name="connsiteY5" fmla="*/ 391859 h 557974"/>
                <a:gd name="connsiteX6" fmla="*/ 387382 w 483203"/>
                <a:gd name="connsiteY6" fmla="*/ 430340 h 557974"/>
                <a:gd name="connsiteX7" fmla="*/ 271844 w 483203"/>
                <a:gd name="connsiteY7" fmla="*/ 482060 h 557974"/>
                <a:gd name="connsiteX8" fmla="*/ 134303 w 483203"/>
                <a:gd name="connsiteY8" fmla="*/ 291656 h 557974"/>
                <a:gd name="connsiteX9" fmla="*/ 134207 w 483203"/>
                <a:gd name="connsiteY9" fmla="*/ 287274 h 557974"/>
                <a:gd name="connsiteX10" fmla="*/ 412718 w 483203"/>
                <a:gd name="connsiteY10" fmla="*/ 287274 h 557974"/>
                <a:gd name="connsiteX11" fmla="*/ 483203 w 483203"/>
                <a:gd name="connsiteY11" fmla="*/ 225647 h 557974"/>
                <a:gd name="connsiteX12" fmla="*/ 326898 w 483203"/>
                <a:gd name="connsiteY12" fmla="*/ 223361 h 557974"/>
                <a:gd name="connsiteX13" fmla="*/ 133541 w 483203"/>
                <a:gd name="connsiteY13" fmla="*/ 223361 h 557974"/>
                <a:gd name="connsiteX14" fmla="*/ 248698 w 483203"/>
                <a:gd name="connsiteY14" fmla="*/ 67056 h 557974"/>
                <a:gd name="connsiteX15" fmla="*/ 351092 w 483203"/>
                <a:gd name="connsiteY15" fmla="*/ 201359 h 557974"/>
                <a:gd name="connsiteX16" fmla="*/ 326898 w 483203"/>
                <a:gd name="connsiteY16" fmla="*/ 223361 h 55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203" h="557974">
                  <a:moveTo>
                    <a:pt x="483203" y="225647"/>
                  </a:moveTo>
                  <a:cubicBezTo>
                    <a:pt x="483203" y="67151"/>
                    <a:pt x="377571" y="0"/>
                    <a:pt x="247650" y="0"/>
                  </a:cubicBezTo>
                  <a:cubicBezTo>
                    <a:pt x="94679" y="0"/>
                    <a:pt x="0" y="114491"/>
                    <a:pt x="0" y="280607"/>
                  </a:cubicBezTo>
                  <a:cubicBezTo>
                    <a:pt x="0" y="449009"/>
                    <a:pt x="75914" y="557975"/>
                    <a:pt x="260795" y="557975"/>
                  </a:cubicBezTo>
                  <a:cubicBezTo>
                    <a:pt x="346615" y="557975"/>
                    <a:pt x="424815" y="516160"/>
                    <a:pt x="463296" y="462248"/>
                  </a:cubicBezTo>
                  <a:cubicBezTo>
                    <a:pt x="491871" y="421481"/>
                    <a:pt x="469868" y="391859"/>
                    <a:pt x="436912" y="391859"/>
                  </a:cubicBezTo>
                  <a:cubicBezTo>
                    <a:pt x="413766" y="391859"/>
                    <a:pt x="402812" y="412814"/>
                    <a:pt x="387382" y="430340"/>
                  </a:cubicBezTo>
                  <a:cubicBezTo>
                    <a:pt x="358807" y="462248"/>
                    <a:pt x="320231" y="482060"/>
                    <a:pt x="271844" y="482060"/>
                  </a:cubicBezTo>
                  <a:cubicBezTo>
                    <a:pt x="167259" y="482060"/>
                    <a:pt x="134303" y="394050"/>
                    <a:pt x="134303" y="291656"/>
                  </a:cubicBezTo>
                  <a:lnTo>
                    <a:pt x="134207" y="287274"/>
                  </a:lnTo>
                  <a:lnTo>
                    <a:pt x="412718" y="287274"/>
                  </a:lnTo>
                  <a:cubicBezTo>
                    <a:pt x="455676" y="287274"/>
                    <a:pt x="483203" y="268510"/>
                    <a:pt x="483203" y="225647"/>
                  </a:cubicBezTo>
                  <a:close/>
                  <a:moveTo>
                    <a:pt x="326898" y="223361"/>
                  </a:moveTo>
                  <a:lnTo>
                    <a:pt x="133541" y="223361"/>
                  </a:lnTo>
                  <a:cubicBezTo>
                    <a:pt x="137160" y="133636"/>
                    <a:pt x="170879" y="67056"/>
                    <a:pt x="248698" y="67056"/>
                  </a:cubicBezTo>
                  <a:cubicBezTo>
                    <a:pt x="318040" y="67056"/>
                    <a:pt x="351092" y="128683"/>
                    <a:pt x="351092" y="201359"/>
                  </a:cubicBezTo>
                  <a:cubicBezTo>
                    <a:pt x="351092" y="218980"/>
                    <a:pt x="345567" y="223361"/>
                    <a:pt x="326898" y="223361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253C3E0-BC70-6E75-821A-4AB752011051}"/>
                </a:ext>
              </a:extLst>
            </p:cNvPr>
            <p:cNvSpPr/>
            <p:nvPr/>
          </p:nvSpPr>
          <p:spPr>
            <a:xfrm>
              <a:off x="6476809" y="2903220"/>
              <a:ext cx="461105" cy="798956"/>
            </a:xfrm>
            <a:custGeom>
              <a:avLst/>
              <a:gdLst>
                <a:gd name="connsiteX0" fmla="*/ 461105 w 461105"/>
                <a:gd name="connsiteY0" fmla="*/ 77057 h 798956"/>
                <a:gd name="connsiteX1" fmla="*/ 333470 w 461105"/>
                <a:gd name="connsiteY1" fmla="*/ 0 h 798956"/>
                <a:gd name="connsiteX2" fmla="*/ 95250 w 461105"/>
                <a:gd name="connsiteY2" fmla="*/ 258604 h 798956"/>
                <a:gd name="connsiteX3" fmla="*/ 45148 w 461105"/>
                <a:gd name="connsiteY3" fmla="*/ 258604 h 798956"/>
                <a:gd name="connsiteX4" fmla="*/ 0 w 461105"/>
                <a:gd name="connsiteY4" fmla="*/ 294894 h 798956"/>
                <a:gd name="connsiteX5" fmla="*/ 45148 w 461105"/>
                <a:gd name="connsiteY5" fmla="*/ 331184 h 798956"/>
                <a:gd name="connsiteX6" fmla="*/ 92488 w 461105"/>
                <a:gd name="connsiteY6" fmla="*/ 331184 h 798956"/>
                <a:gd name="connsiteX7" fmla="*/ 92488 w 461105"/>
                <a:gd name="connsiteY7" fmla="*/ 731806 h 798956"/>
                <a:gd name="connsiteX8" fmla="*/ 157448 w 461105"/>
                <a:gd name="connsiteY8" fmla="*/ 798957 h 798956"/>
                <a:gd name="connsiteX9" fmla="*/ 222409 w 461105"/>
                <a:gd name="connsiteY9" fmla="*/ 731806 h 798956"/>
                <a:gd name="connsiteX10" fmla="*/ 222409 w 461105"/>
                <a:gd name="connsiteY10" fmla="*/ 331184 h 798956"/>
                <a:gd name="connsiteX11" fmla="*/ 286226 w 461105"/>
                <a:gd name="connsiteY11" fmla="*/ 331184 h 798956"/>
                <a:gd name="connsiteX12" fmla="*/ 333565 w 461105"/>
                <a:gd name="connsiteY12" fmla="*/ 292703 h 798956"/>
                <a:gd name="connsiteX13" fmla="*/ 287369 w 461105"/>
                <a:gd name="connsiteY13" fmla="*/ 258604 h 798956"/>
                <a:gd name="connsiteX14" fmla="*/ 222409 w 461105"/>
                <a:gd name="connsiteY14" fmla="*/ 258604 h 798956"/>
                <a:gd name="connsiteX15" fmla="*/ 222409 w 461105"/>
                <a:gd name="connsiteY15" fmla="*/ 203549 h 798956"/>
                <a:gd name="connsiteX16" fmla="*/ 304990 w 461105"/>
                <a:gd name="connsiteY16" fmla="*/ 73724 h 798956"/>
                <a:gd name="connsiteX17" fmla="*/ 360045 w 461105"/>
                <a:gd name="connsiteY17" fmla="*/ 99060 h 798956"/>
                <a:gd name="connsiteX18" fmla="*/ 409575 w 461105"/>
                <a:gd name="connsiteY18" fmla="*/ 125444 h 798956"/>
                <a:gd name="connsiteX19" fmla="*/ 461105 w 461105"/>
                <a:gd name="connsiteY19" fmla="*/ 77057 h 7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105" h="798956">
                  <a:moveTo>
                    <a:pt x="461105" y="77057"/>
                  </a:moveTo>
                  <a:cubicBezTo>
                    <a:pt x="461105" y="19812"/>
                    <a:pt x="398335" y="0"/>
                    <a:pt x="333470" y="0"/>
                  </a:cubicBezTo>
                  <a:cubicBezTo>
                    <a:pt x="192596" y="0"/>
                    <a:pt x="103441" y="109157"/>
                    <a:pt x="95250" y="258604"/>
                  </a:cubicBezTo>
                  <a:lnTo>
                    <a:pt x="45148" y="258604"/>
                  </a:lnTo>
                  <a:cubicBezTo>
                    <a:pt x="20955" y="258604"/>
                    <a:pt x="0" y="269653"/>
                    <a:pt x="0" y="294894"/>
                  </a:cubicBezTo>
                  <a:cubicBezTo>
                    <a:pt x="0" y="320231"/>
                    <a:pt x="20955" y="331184"/>
                    <a:pt x="45148" y="331184"/>
                  </a:cubicBezTo>
                  <a:lnTo>
                    <a:pt x="92488" y="331184"/>
                  </a:lnTo>
                  <a:lnTo>
                    <a:pt x="92488" y="731806"/>
                  </a:lnTo>
                  <a:cubicBezTo>
                    <a:pt x="92488" y="771430"/>
                    <a:pt x="107918" y="798957"/>
                    <a:pt x="157448" y="798957"/>
                  </a:cubicBezTo>
                  <a:cubicBezTo>
                    <a:pt x="206978" y="798957"/>
                    <a:pt x="222409" y="771430"/>
                    <a:pt x="222409" y="731806"/>
                  </a:cubicBezTo>
                  <a:lnTo>
                    <a:pt x="222409" y="331184"/>
                  </a:lnTo>
                  <a:lnTo>
                    <a:pt x="286226" y="331184"/>
                  </a:lnTo>
                  <a:cubicBezTo>
                    <a:pt x="314801" y="331184"/>
                    <a:pt x="333565" y="315754"/>
                    <a:pt x="333565" y="292703"/>
                  </a:cubicBezTo>
                  <a:cubicBezTo>
                    <a:pt x="333565" y="268510"/>
                    <a:pt x="317087" y="258604"/>
                    <a:pt x="287369" y="258604"/>
                  </a:cubicBezTo>
                  <a:lnTo>
                    <a:pt x="222409" y="258604"/>
                  </a:lnTo>
                  <a:lnTo>
                    <a:pt x="222409" y="203549"/>
                  </a:lnTo>
                  <a:cubicBezTo>
                    <a:pt x="222409" y="133159"/>
                    <a:pt x="241078" y="73724"/>
                    <a:pt x="304990" y="73724"/>
                  </a:cubicBezTo>
                  <a:cubicBezTo>
                    <a:pt x="328136" y="73724"/>
                    <a:pt x="348996" y="85820"/>
                    <a:pt x="360045" y="99060"/>
                  </a:cubicBezTo>
                  <a:cubicBezTo>
                    <a:pt x="373285" y="114491"/>
                    <a:pt x="384238" y="125444"/>
                    <a:pt x="409575" y="125444"/>
                  </a:cubicBezTo>
                  <a:cubicBezTo>
                    <a:pt x="437959" y="125444"/>
                    <a:pt x="461105" y="105632"/>
                    <a:pt x="461105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B358625-01BD-B94C-6F91-5E54228045AF}"/>
                </a:ext>
              </a:extLst>
            </p:cNvPr>
            <p:cNvSpPr/>
            <p:nvPr/>
          </p:nvSpPr>
          <p:spPr>
            <a:xfrm>
              <a:off x="8137493" y="3430524"/>
              <a:ext cx="318801" cy="269366"/>
            </a:xfrm>
            <a:custGeom>
              <a:avLst/>
              <a:gdLst>
                <a:gd name="connsiteX0" fmla="*/ 108680 w 318801"/>
                <a:gd name="connsiteY0" fmla="*/ 0 h 269366"/>
                <a:gd name="connsiteX1" fmla="*/ 0 w 318801"/>
                <a:gd name="connsiteY1" fmla="*/ 269367 h 269366"/>
                <a:gd name="connsiteX2" fmla="*/ 71247 w 318801"/>
                <a:gd name="connsiteY2" fmla="*/ 269367 h 269366"/>
                <a:gd name="connsiteX3" fmla="*/ 90201 w 318801"/>
                <a:gd name="connsiteY3" fmla="*/ 218599 h 269366"/>
                <a:gd name="connsiteX4" fmla="*/ 228600 w 318801"/>
                <a:gd name="connsiteY4" fmla="*/ 218599 h 269366"/>
                <a:gd name="connsiteX5" fmla="*/ 247555 w 318801"/>
                <a:gd name="connsiteY5" fmla="*/ 269367 h 269366"/>
                <a:gd name="connsiteX6" fmla="*/ 318801 w 318801"/>
                <a:gd name="connsiteY6" fmla="*/ 269367 h 269366"/>
                <a:gd name="connsiteX7" fmla="*/ 210121 w 318801"/>
                <a:gd name="connsiteY7" fmla="*/ 0 h 269366"/>
                <a:gd name="connsiteX8" fmla="*/ 108680 w 318801"/>
                <a:gd name="connsiteY8" fmla="*/ 0 h 269366"/>
                <a:gd name="connsiteX9" fmla="*/ 106966 w 318801"/>
                <a:gd name="connsiteY9" fmla="*/ 173927 h 269366"/>
                <a:gd name="connsiteX10" fmla="*/ 159448 w 318801"/>
                <a:gd name="connsiteY10" fmla="*/ 33814 h 269366"/>
                <a:gd name="connsiteX11" fmla="*/ 211931 w 318801"/>
                <a:gd name="connsiteY11" fmla="*/ 173927 h 269366"/>
                <a:gd name="connsiteX12" fmla="*/ 106966 w 318801"/>
                <a:gd name="connsiteY12" fmla="*/ 173927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8801" h="269366">
                  <a:moveTo>
                    <a:pt x="108680" y="0"/>
                  </a:moveTo>
                  <a:lnTo>
                    <a:pt x="0" y="269367"/>
                  </a:lnTo>
                  <a:lnTo>
                    <a:pt x="71247" y="269367"/>
                  </a:lnTo>
                  <a:lnTo>
                    <a:pt x="90201" y="218599"/>
                  </a:lnTo>
                  <a:lnTo>
                    <a:pt x="228600" y="218599"/>
                  </a:lnTo>
                  <a:lnTo>
                    <a:pt x="247555" y="269367"/>
                  </a:lnTo>
                  <a:lnTo>
                    <a:pt x="318801" y="269367"/>
                  </a:lnTo>
                  <a:lnTo>
                    <a:pt x="210121" y="0"/>
                  </a:lnTo>
                  <a:lnTo>
                    <a:pt x="108680" y="0"/>
                  </a:lnTo>
                  <a:close/>
                  <a:moveTo>
                    <a:pt x="106966" y="173927"/>
                  </a:moveTo>
                  <a:lnTo>
                    <a:pt x="159448" y="33814"/>
                  </a:lnTo>
                  <a:lnTo>
                    <a:pt x="211931" y="173927"/>
                  </a:lnTo>
                  <a:lnTo>
                    <a:pt x="106966" y="173927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C288121-91C2-E60E-05B6-B481F0C13119}"/>
                </a:ext>
              </a:extLst>
            </p:cNvPr>
            <p:cNvSpPr/>
            <p:nvPr/>
          </p:nvSpPr>
          <p:spPr>
            <a:xfrm>
              <a:off x="8705183" y="3430524"/>
              <a:ext cx="259746" cy="269366"/>
            </a:xfrm>
            <a:custGeom>
              <a:avLst/>
              <a:gdLst>
                <a:gd name="connsiteX0" fmla="*/ 0 w 259746"/>
                <a:gd name="connsiteY0" fmla="*/ 55531 h 269366"/>
                <a:gd name="connsiteX1" fmla="*/ 97822 w 259746"/>
                <a:gd name="connsiteY1" fmla="*/ 55531 h 269366"/>
                <a:gd name="connsiteX2" fmla="*/ 97822 w 259746"/>
                <a:gd name="connsiteY2" fmla="*/ 269367 h 269366"/>
                <a:gd name="connsiteX3" fmla="*/ 163068 w 259746"/>
                <a:gd name="connsiteY3" fmla="*/ 269367 h 269366"/>
                <a:gd name="connsiteX4" fmla="*/ 163068 w 259746"/>
                <a:gd name="connsiteY4" fmla="*/ 55531 h 269366"/>
                <a:gd name="connsiteX5" fmla="*/ 259747 w 259746"/>
                <a:gd name="connsiteY5" fmla="*/ 55531 h 269366"/>
                <a:gd name="connsiteX6" fmla="*/ 259747 w 259746"/>
                <a:gd name="connsiteY6" fmla="*/ 0 h 269366"/>
                <a:gd name="connsiteX7" fmla="*/ 0 w 259746"/>
                <a:gd name="connsiteY7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746" h="269366">
                  <a:moveTo>
                    <a:pt x="0" y="55531"/>
                  </a:moveTo>
                  <a:lnTo>
                    <a:pt x="97822" y="55531"/>
                  </a:lnTo>
                  <a:lnTo>
                    <a:pt x="97822" y="269367"/>
                  </a:lnTo>
                  <a:lnTo>
                    <a:pt x="163068" y="269367"/>
                  </a:lnTo>
                  <a:lnTo>
                    <a:pt x="163068" y="55531"/>
                  </a:lnTo>
                  <a:lnTo>
                    <a:pt x="259747" y="55531"/>
                  </a:lnTo>
                  <a:lnTo>
                    <a:pt x="259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63C65B2-295D-7540-DDC4-53625FAEB36B}"/>
                </a:ext>
              </a:extLst>
            </p:cNvPr>
            <p:cNvSpPr/>
            <p:nvPr/>
          </p:nvSpPr>
          <p:spPr>
            <a:xfrm>
              <a:off x="8499824" y="3430524"/>
              <a:ext cx="218694" cy="269366"/>
            </a:xfrm>
            <a:custGeom>
              <a:avLst/>
              <a:gdLst>
                <a:gd name="connsiteX0" fmla="*/ 65246 w 218694"/>
                <a:gd name="connsiteY0" fmla="*/ 0 h 269366"/>
                <a:gd name="connsiteX1" fmla="*/ 0 w 218694"/>
                <a:gd name="connsiteY1" fmla="*/ 0 h 269366"/>
                <a:gd name="connsiteX2" fmla="*/ 0 w 218694"/>
                <a:gd name="connsiteY2" fmla="*/ 269367 h 269366"/>
                <a:gd name="connsiteX3" fmla="*/ 218694 w 218694"/>
                <a:gd name="connsiteY3" fmla="*/ 269367 h 269366"/>
                <a:gd name="connsiteX4" fmla="*/ 218694 w 218694"/>
                <a:gd name="connsiteY4" fmla="*/ 212598 h 269366"/>
                <a:gd name="connsiteX5" fmla="*/ 65246 w 218694"/>
                <a:gd name="connsiteY5" fmla="*/ 212598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694" h="269366">
                  <a:moveTo>
                    <a:pt x="65246" y="0"/>
                  </a:moveTo>
                  <a:lnTo>
                    <a:pt x="0" y="0"/>
                  </a:lnTo>
                  <a:lnTo>
                    <a:pt x="0" y="269367"/>
                  </a:lnTo>
                  <a:lnTo>
                    <a:pt x="218694" y="269367"/>
                  </a:lnTo>
                  <a:lnTo>
                    <a:pt x="218694" y="212598"/>
                  </a:lnTo>
                  <a:lnTo>
                    <a:pt x="65246" y="212598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2B1AECC-2200-7C55-4BC8-00F6CE940407}"/>
                </a:ext>
              </a:extLst>
            </p:cNvPr>
            <p:cNvSpPr/>
            <p:nvPr/>
          </p:nvSpPr>
          <p:spPr>
            <a:xfrm>
              <a:off x="9022937" y="3430524"/>
              <a:ext cx="278987" cy="269366"/>
            </a:xfrm>
            <a:custGeom>
              <a:avLst/>
              <a:gdLst>
                <a:gd name="connsiteX0" fmla="*/ 213741 w 278987"/>
                <a:gd name="connsiteY0" fmla="*/ 102679 h 269366"/>
                <a:gd name="connsiteX1" fmla="*/ 66390 w 278987"/>
                <a:gd name="connsiteY1" fmla="*/ 102679 h 269366"/>
                <a:gd name="connsiteX2" fmla="*/ 66390 w 278987"/>
                <a:gd name="connsiteY2" fmla="*/ 0 h 269366"/>
                <a:gd name="connsiteX3" fmla="*/ 0 w 278987"/>
                <a:gd name="connsiteY3" fmla="*/ 0 h 269366"/>
                <a:gd name="connsiteX4" fmla="*/ 0 w 278987"/>
                <a:gd name="connsiteY4" fmla="*/ 269367 h 269366"/>
                <a:gd name="connsiteX5" fmla="*/ 66390 w 278987"/>
                <a:gd name="connsiteY5" fmla="*/ 269367 h 269366"/>
                <a:gd name="connsiteX6" fmla="*/ 66390 w 278987"/>
                <a:gd name="connsiteY6" fmla="*/ 155829 h 269366"/>
                <a:gd name="connsiteX7" fmla="*/ 213741 w 278987"/>
                <a:gd name="connsiteY7" fmla="*/ 155829 h 269366"/>
                <a:gd name="connsiteX8" fmla="*/ 213741 w 278987"/>
                <a:gd name="connsiteY8" fmla="*/ 269367 h 269366"/>
                <a:gd name="connsiteX9" fmla="*/ 278988 w 278987"/>
                <a:gd name="connsiteY9" fmla="*/ 269367 h 269366"/>
                <a:gd name="connsiteX10" fmla="*/ 278988 w 278987"/>
                <a:gd name="connsiteY10" fmla="*/ 0 h 269366"/>
                <a:gd name="connsiteX11" fmla="*/ 213741 w 278987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987" h="269366">
                  <a:moveTo>
                    <a:pt x="213741" y="102679"/>
                  </a:moveTo>
                  <a:lnTo>
                    <a:pt x="66390" y="102679"/>
                  </a:lnTo>
                  <a:lnTo>
                    <a:pt x="66390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6390" y="269367"/>
                  </a:lnTo>
                  <a:lnTo>
                    <a:pt x="66390" y="155829"/>
                  </a:lnTo>
                  <a:lnTo>
                    <a:pt x="213741" y="155829"/>
                  </a:lnTo>
                  <a:lnTo>
                    <a:pt x="213741" y="269367"/>
                  </a:lnTo>
                  <a:lnTo>
                    <a:pt x="278988" y="269367"/>
                  </a:lnTo>
                  <a:lnTo>
                    <a:pt x="278988" y="0"/>
                  </a:lnTo>
                  <a:lnTo>
                    <a:pt x="213741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512C343-6A4F-6D97-D0A1-95F11798A08F}"/>
                </a:ext>
              </a:extLst>
            </p:cNvPr>
            <p:cNvSpPr/>
            <p:nvPr/>
          </p:nvSpPr>
          <p:spPr>
            <a:xfrm>
              <a:off x="6252305" y="2946177"/>
              <a:ext cx="156209" cy="154114"/>
            </a:xfrm>
            <a:custGeom>
              <a:avLst/>
              <a:gdLst>
                <a:gd name="connsiteX0" fmla="*/ 156210 w 156209"/>
                <a:gd name="connsiteY0" fmla="*/ 77057 h 154114"/>
                <a:gd name="connsiteX1" fmla="*/ 78105 w 156209"/>
                <a:gd name="connsiteY1" fmla="*/ 154114 h 154114"/>
                <a:gd name="connsiteX2" fmla="*/ 0 w 156209"/>
                <a:gd name="connsiteY2" fmla="*/ 77057 h 154114"/>
                <a:gd name="connsiteX3" fmla="*/ 78105 w 156209"/>
                <a:gd name="connsiteY3" fmla="*/ 0 h 154114"/>
                <a:gd name="connsiteX4" fmla="*/ 156210 w 156209"/>
                <a:gd name="connsiteY4" fmla="*/ 77057 h 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09" h="154114">
                  <a:moveTo>
                    <a:pt x="156210" y="77057"/>
                  </a:moveTo>
                  <a:cubicBezTo>
                    <a:pt x="156210" y="119615"/>
                    <a:pt x="121241" y="154114"/>
                    <a:pt x="78105" y="154114"/>
                  </a:cubicBezTo>
                  <a:cubicBezTo>
                    <a:pt x="34969" y="154114"/>
                    <a:pt x="0" y="119615"/>
                    <a:pt x="0" y="77057"/>
                  </a:cubicBezTo>
                  <a:cubicBezTo>
                    <a:pt x="0" y="34500"/>
                    <a:pt x="34969" y="0"/>
                    <a:pt x="78105" y="0"/>
                  </a:cubicBezTo>
                  <a:cubicBezTo>
                    <a:pt x="121241" y="0"/>
                    <a:pt x="156210" y="34500"/>
                    <a:pt x="156210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5DD4045-706E-5F01-79FB-A7BA78E76A05}"/>
                </a:ext>
              </a:extLst>
            </p:cNvPr>
            <p:cNvSpPr/>
            <p:nvPr/>
          </p:nvSpPr>
          <p:spPr>
            <a:xfrm>
              <a:off x="6870668" y="3154203"/>
              <a:ext cx="457867" cy="817816"/>
            </a:xfrm>
            <a:custGeom>
              <a:avLst/>
              <a:gdLst>
                <a:gd name="connsiteX0" fmla="*/ 393002 w 457867"/>
                <a:gd name="connsiteY0" fmla="*/ 0 h 817816"/>
                <a:gd name="connsiteX1" fmla="*/ 328041 w 457867"/>
                <a:gd name="connsiteY1" fmla="*/ 67151 h 817816"/>
                <a:gd name="connsiteX2" fmla="*/ 328041 w 457867"/>
                <a:gd name="connsiteY2" fmla="*/ 344519 h 817816"/>
                <a:gd name="connsiteX3" fmla="*/ 212503 w 457867"/>
                <a:gd name="connsiteY3" fmla="*/ 459010 h 817816"/>
                <a:gd name="connsiteX4" fmla="*/ 129921 w 457867"/>
                <a:gd name="connsiteY4" fmla="*/ 357759 h 817816"/>
                <a:gd name="connsiteX5" fmla="*/ 129921 w 457867"/>
                <a:gd name="connsiteY5" fmla="*/ 67246 h 817816"/>
                <a:gd name="connsiteX6" fmla="*/ 64961 w 457867"/>
                <a:gd name="connsiteY6" fmla="*/ 95 h 817816"/>
                <a:gd name="connsiteX7" fmla="*/ 0 w 457867"/>
                <a:gd name="connsiteY7" fmla="*/ 67246 h 817816"/>
                <a:gd name="connsiteX8" fmla="*/ 0 w 457867"/>
                <a:gd name="connsiteY8" fmla="*/ 378714 h 817816"/>
                <a:gd name="connsiteX9" fmla="*/ 160687 w 457867"/>
                <a:gd name="connsiteY9" fmla="*/ 550355 h 817816"/>
                <a:gd name="connsiteX10" fmla="*/ 330137 w 457867"/>
                <a:gd name="connsiteY10" fmla="*/ 467011 h 817816"/>
                <a:gd name="connsiteX11" fmla="*/ 330137 w 457867"/>
                <a:gd name="connsiteY11" fmla="*/ 623030 h 817816"/>
                <a:gd name="connsiteX12" fmla="*/ 215646 w 457867"/>
                <a:gd name="connsiteY12" fmla="*/ 746284 h 817816"/>
                <a:gd name="connsiteX13" fmla="*/ 122111 w 457867"/>
                <a:gd name="connsiteY13" fmla="*/ 689038 h 817816"/>
                <a:gd name="connsiteX14" fmla="*/ 73724 w 457867"/>
                <a:gd name="connsiteY14" fmla="*/ 662654 h 817816"/>
                <a:gd name="connsiteX15" fmla="*/ 25337 w 457867"/>
                <a:gd name="connsiteY15" fmla="*/ 711041 h 817816"/>
                <a:gd name="connsiteX16" fmla="*/ 209169 w 457867"/>
                <a:gd name="connsiteY16" fmla="*/ 817817 h 817816"/>
                <a:gd name="connsiteX17" fmla="*/ 457867 w 457867"/>
                <a:gd name="connsiteY17" fmla="*/ 552545 h 817816"/>
                <a:gd name="connsiteX18" fmla="*/ 457867 w 457867"/>
                <a:gd name="connsiteY18" fmla="*/ 67246 h 817816"/>
                <a:gd name="connsiteX19" fmla="*/ 393002 w 457867"/>
                <a:gd name="connsiteY19" fmla="*/ 0 h 81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867" h="817816">
                  <a:moveTo>
                    <a:pt x="393002" y="0"/>
                  </a:moveTo>
                  <a:cubicBezTo>
                    <a:pt x="343472" y="0"/>
                    <a:pt x="328041" y="27527"/>
                    <a:pt x="328041" y="67151"/>
                  </a:cubicBezTo>
                  <a:lnTo>
                    <a:pt x="328041" y="344519"/>
                  </a:lnTo>
                  <a:cubicBezTo>
                    <a:pt x="328041" y="405003"/>
                    <a:pt x="272987" y="459010"/>
                    <a:pt x="212503" y="459010"/>
                  </a:cubicBezTo>
                  <a:cubicBezTo>
                    <a:pt x="154210" y="459010"/>
                    <a:pt x="129921" y="416052"/>
                    <a:pt x="129921" y="357759"/>
                  </a:cubicBezTo>
                  <a:lnTo>
                    <a:pt x="129921" y="67246"/>
                  </a:lnTo>
                  <a:cubicBezTo>
                    <a:pt x="129921" y="27622"/>
                    <a:pt x="114491" y="95"/>
                    <a:pt x="64961" y="95"/>
                  </a:cubicBezTo>
                  <a:cubicBezTo>
                    <a:pt x="15431" y="95"/>
                    <a:pt x="0" y="27622"/>
                    <a:pt x="0" y="67246"/>
                  </a:cubicBezTo>
                  <a:lnTo>
                    <a:pt x="0" y="378714"/>
                  </a:lnTo>
                  <a:cubicBezTo>
                    <a:pt x="0" y="488728"/>
                    <a:pt x="52864" y="551497"/>
                    <a:pt x="160687" y="550355"/>
                  </a:cubicBezTo>
                  <a:cubicBezTo>
                    <a:pt x="233172" y="549402"/>
                    <a:pt x="285560" y="521780"/>
                    <a:pt x="330137" y="467011"/>
                  </a:cubicBezTo>
                  <a:lnTo>
                    <a:pt x="330137" y="623030"/>
                  </a:lnTo>
                  <a:cubicBezTo>
                    <a:pt x="330137" y="706660"/>
                    <a:pt x="283941" y="746284"/>
                    <a:pt x="215646" y="746284"/>
                  </a:cubicBezTo>
                  <a:cubicBezTo>
                    <a:pt x="173831" y="746284"/>
                    <a:pt x="147066" y="725424"/>
                    <a:pt x="122111" y="689038"/>
                  </a:cubicBezTo>
                  <a:cubicBezTo>
                    <a:pt x="112109" y="674370"/>
                    <a:pt x="96774" y="662654"/>
                    <a:pt x="73724" y="662654"/>
                  </a:cubicBezTo>
                  <a:cubicBezTo>
                    <a:pt x="46196" y="662654"/>
                    <a:pt x="25337" y="682466"/>
                    <a:pt x="25337" y="711041"/>
                  </a:cubicBezTo>
                  <a:cubicBezTo>
                    <a:pt x="25337" y="768287"/>
                    <a:pt x="83629" y="817817"/>
                    <a:pt x="209169" y="817817"/>
                  </a:cubicBezTo>
                  <a:cubicBezTo>
                    <a:pt x="360997" y="817817"/>
                    <a:pt x="457867" y="727615"/>
                    <a:pt x="457867" y="552545"/>
                  </a:cubicBezTo>
                  <a:lnTo>
                    <a:pt x="457867" y="67246"/>
                  </a:lnTo>
                  <a:cubicBezTo>
                    <a:pt x="457962" y="27432"/>
                    <a:pt x="442531" y="0"/>
                    <a:pt x="393002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45B765-5FE2-72A0-36AA-9DA6DBA9A072}"/>
                </a:ext>
              </a:extLst>
            </p:cNvPr>
            <p:cNvSpPr/>
            <p:nvPr/>
          </p:nvSpPr>
          <p:spPr>
            <a:xfrm>
              <a:off x="7518939" y="3430524"/>
              <a:ext cx="277844" cy="269366"/>
            </a:xfrm>
            <a:custGeom>
              <a:avLst/>
              <a:gdLst>
                <a:gd name="connsiteX0" fmla="*/ 212598 w 277844"/>
                <a:gd name="connsiteY0" fmla="*/ 102679 h 269366"/>
                <a:gd name="connsiteX1" fmla="*/ 65246 w 277844"/>
                <a:gd name="connsiteY1" fmla="*/ 102679 h 269366"/>
                <a:gd name="connsiteX2" fmla="*/ 65246 w 277844"/>
                <a:gd name="connsiteY2" fmla="*/ 0 h 269366"/>
                <a:gd name="connsiteX3" fmla="*/ 0 w 277844"/>
                <a:gd name="connsiteY3" fmla="*/ 0 h 269366"/>
                <a:gd name="connsiteX4" fmla="*/ 0 w 277844"/>
                <a:gd name="connsiteY4" fmla="*/ 269367 h 269366"/>
                <a:gd name="connsiteX5" fmla="*/ 65246 w 277844"/>
                <a:gd name="connsiteY5" fmla="*/ 269367 h 269366"/>
                <a:gd name="connsiteX6" fmla="*/ 65246 w 277844"/>
                <a:gd name="connsiteY6" fmla="*/ 155829 h 269366"/>
                <a:gd name="connsiteX7" fmla="*/ 212598 w 277844"/>
                <a:gd name="connsiteY7" fmla="*/ 155829 h 269366"/>
                <a:gd name="connsiteX8" fmla="*/ 212598 w 277844"/>
                <a:gd name="connsiteY8" fmla="*/ 269367 h 269366"/>
                <a:gd name="connsiteX9" fmla="*/ 277844 w 277844"/>
                <a:gd name="connsiteY9" fmla="*/ 269367 h 269366"/>
                <a:gd name="connsiteX10" fmla="*/ 277844 w 277844"/>
                <a:gd name="connsiteY10" fmla="*/ 0 h 269366"/>
                <a:gd name="connsiteX11" fmla="*/ 212598 w 277844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844" h="269366">
                  <a:moveTo>
                    <a:pt x="212598" y="102679"/>
                  </a:moveTo>
                  <a:lnTo>
                    <a:pt x="65246" y="102679"/>
                  </a:lnTo>
                  <a:lnTo>
                    <a:pt x="65246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5246" y="269367"/>
                  </a:lnTo>
                  <a:lnTo>
                    <a:pt x="65246" y="155829"/>
                  </a:lnTo>
                  <a:lnTo>
                    <a:pt x="212598" y="155829"/>
                  </a:lnTo>
                  <a:lnTo>
                    <a:pt x="212598" y="269367"/>
                  </a:lnTo>
                  <a:lnTo>
                    <a:pt x="277844" y="269367"/>
                  </a:lnTo>
                  <a:lnTo>
                    <a:pt x="277844" y="0"/>
                  </a:lnTo>
                  <a:lnTo>
                    <a:pt x="212598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E99F941-5F6A-0F49-3F1C-7827D4C58164}"/>
                </a:ext>
              </a:extLst>
            </p:cNvPr>
            <p:cNvSpPr/>
            <p:nvPr/>
          </p:nvSpPr>
          <p:spPr>
            <a:xfrm>
              <a:off x="7868030" y="3430524"/>
              <a:ext cx="231934" cy="269366"/>
            </a:xfrm>
            <a:custGeom>
              <a:avLst/>
              <a:gdLst>
                <a:gd name="connsiteX0" fmla="*/ 65247 w 231934"/>
                <a:gd name="connsiteY0" fmla="*/ 153448 h 269366"/>
                <a:gd name="connsiteX1" fmla="*/ 213836 w 231934"/>
                <a:gd name="connsiteY1" fmla="*/ 153448 h 269366"/>
                <a:gd name="connsiteX2" fmla="*/ 213836 w 231934"/>
                <a:gd name="connsiteY2" fmla="*/ 108680 h 269366"/>
                <a:gd name="connsiteX3" fmla="*/ 65247 w 231934"/>
                <a:gd name="connsiteY3" fmla="*/ 108680 h 269366"/>
                <a:gd name="connsiteX4" fmla="*/ 65247 w 231934"/>
                <a:gd name="connsiteY4" fmla="*/ 50768 h 269366"/>
                <a:gd name="connsiteX5" fmla="*/ 228315 w 231934"/>
                <a:gd name="connsiteY5" fmla="*/ 50768 h 269366"/>
                <a:gd name="connsiteX6" fmla="*/ 228315 w 231934"/>
                <a:gd name="connsiteY6" fmla="*/ 0 h 269366"/>
                <a:gd name="connsiteX7" fmla="*/ 0 w 231934"/>
                <a:gd name="connsiteY7" fmla="*/ 0 h 269366"/>
                <a:gd name="connsiteX8" fmla="*/ 0 w 231934"/>
                <a:gd name="connsiteY8" fmla="*/ 269367 h 269366"/>
                <a:gd name="connsiteX9" fmla="*/ 231934 w 231934"/>
                <a:gd name="connsiteY9" fmla="*/ 269367 h 269366"/>
                <a:gd name="connsiteX10" fmla="*/ 231934 w 231934"/>
                <a:gd name="connsiteY10" fmla="*/ 218599 h 269366"/>
                <a:gd name="connsiteX11" fmla="*/ 65247 w 231934"/>
                <a:gd name="connsiteY11" fmla="*/ 218599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934" h="269366">
                  <a:moveTo>
                    <a:pt x="65247" y="153448"/>
                  </a:moveTo>
                  <a:lnTo>
                    <a:pt x="213836" y="153448"/>
                  </a:lnTo>
                  <a:lnTo>
                    <a:pt x="213836" y="108680"/>
                  </a:lnTo>
                  <a:lnTo>
                    <a:pt x="65247" y="108680"/>
                  </a:lnTo>
                  <a:lnTo>
                    <a:pt x="65247" y="50768"/>
                  </a:lnTo>
                  <a:lnTo>
                    <a:pt x="228315" y="50768"/>
                  </a:lnTo>
                  <a:lnTo>
                    <a:pt x="228315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231934" y="269367"/>
                  </a:lnTo>
                  <a:lnTo>
                    <a:pt x="231934" y="218599"/>
                  </a:lnTo>
                  <a:lnTo>
                    <a:pt x="65247" y="218599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93953A1-4FD3-9DB7-957F-92404B182FFF}"/>
                </a:ext>
              </a:extLst>
            </p:cNvPr>
            <p:cNvSpPr/>
            <p:nvPr/>
          </p:nvSpPr>
          <p:spPr>
            <a:xfrm>
              <a:off x="9371266" y="3430428"/>
              <a:ext cx="81533" cy="97155"/>
            </a:xfrm>
            <a:custGeom>
              <a:avLst/>
              <a:gdLst>
                <a:gd name="connsiteX0" fmla="*/ 0 w 81533"/>
                <a:gd name="connsiteY0" fmla="*/ 16002 h 97155"/>
                <a:gd name="connsiteX1" fmla="*/ 31147 w 81533"/>
                <a:gd name="connsiteY1" fmla="*/ 16002 h 97155"/>
                <a:gd name="connsiteX2" fmla="*/ 31147 w 81533"/>
                <a:gd name="connsiteY2" fmla="*/ 97155 h 97155"/>
                <a:gd name="connsiteX3" fmla="*/ 50388 w 81533"/>
                <a:gd name="connsiteY3" fmla="*/ 97155 h 97155"/>
                <a:gd name="connsiteX4" fmla="*/ 50388 w 81533"/>
                <a:gd name="connsiteY4" fmla="*/ 16002 h 97155"/>
                <a:gd name="connsiteX5" fmla="*/ 81534 w 81533"/>
                <a:gd name="connsiteY5" fmla="*/ 16002 h 97155"/>
                <a:gd name="connsiteX6" fmla="*/ 81534 w 81533"/>
                <a:gd name="connsiteY6" fmla="*/ 0 h 97155"/>
                <a:gd name="connsiteX7" fmla="*/ 0 w 81533"/>
                <a:gd name="connsiteY7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33" h="97155">
                  <a:moveTo>
                    <a:pt x="0" y="16002"/>
                  </a:moveTo>
                  <a:lnTo>
                    <a:pt x="31147" y="16002"/>
                  </a:lnTo>
                  <a:lnTo>
                    <a:pt x="31147" y="97155"/>
                  </a:lnTo>
                  <a:lnTo>
                    <a:pt x="50388" y="97155"/>
                  </a:lnTo>
                  <a:lnTo>
                    <a:pt x="50388" y="16002"/>
                  </a:lnTo>
                  <a:lnTo>
                    <a:pt x="81534" y="16002"/>
                  </a:lnTo>
                  <a:lnTo>
                    <a:pt x="81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63EB6F4-F0F7-FCCB-3EF1-132ED09FFA4E}"/>
                </a:ext>
              </a:extLst>
            </p:cNvPr>
            <p:cNvSpPr/>
            <p:nvPr/>
          </p:nvSpPr>
          <p:spPr>
            <a:xfrm>
              <a:off x="9458515" y="3430428"/>
              <a:ext cx="118585" cy="97155"/>
            </a:xfrm>
            <a:custGeom>
              <a:avLst/>
              <a:gdLst>
                <a:gd name="connsiteX0" fmla="*/ 111157 w 118585"/>
                <a:gd name="connsiteY0" fmla="*/ 0 h 97155"/>
                <a:gd name="connsiteX1" fmla="*/ 83248 w 118585"/>
                <a:gd name="connsiteY1" fmla="*/ 0 h 97155"/>
                <a:gd name="connsiteX2" fmla="*/ 66484 w 118585"/>
                <a:gd name="connsiteY2" fmla="*/ 47911 h 97155"/>
                <a:gd name="connsiteX3" fmla="*/ 59721 w 118585"/>
                <a:gd name="connsiteY3" fmla="*/ 72200 h 97155"/>
                <a:gd name="connsiteX4" fmla="*/ 59341 w 118585"/>
                <a:gd name="connsiteY4" fmla="*/ 72200 h 97155"/>
                <a:gd name="connsiteX5" fmla="*/ 52864 w 118585"/>
                <a:gd name="connsiteY5" fmla="*/ 47530 h 97155"/>
                <a:gd name="connsiteX6" fmla="*/ 36100 w 118585"/>
                <a:gd name="connsiteY6" fmla="*/ 0 h 97155"/>
                <a:gd name="connsiteX7" fmla="*/ 7144 w 118585"/>
                <a:gd name="connsiteY7" fmla="*/ 0 h 97155"/>
                <a:gd name="connsiteX8" fmla="*/ 0 w 118585"/>
                <a:gd name="connsiteY8" fmla="*/ 97155 h 97155"/>
                <a:gd name="connsiteX9" fmla="*/ 18573 w 118585"/>
                <a:gd name="connsiteY9" fmla="*/ 97155 h 97155"/>
                <a:gd name="connsiteX10" fmla="*/ 22193 w 118585"/>
                <a:gd name="connsiteY10" fmla="*/ 40005 h 97155"/>
                <a:gd name="connsiteX11" fmla="*/ 22860 w 118585"/>
                <a:gd name="connsiteY11" fmla="*/ 12859 h 97155"/>
                <a:gd name="connsiteX12" fmla="*/ 23908 w 118585"/>
                <a:gd name="connsiteY12" fmla="*/ 12859 h 97155"/>
                <a:gd name="connsiteX13" fmla="*/ 30670 w 118585"/>
                <a:gd name="connsiteY13" fmla="*/ 40386 h 97155"/>
                <a:gd name="connsiteX14" fmla="*/ 48196 w 118585"/>
                <a:gd name="connsiteY14" fmla="*/ 95821 h 97155"/>
                <a:gd name="connsiteX15" fmla="*/ 68199 w 118585"/>
                <a:gd name="connsiteY15" fmla="*/ 95821 h 97155"/>
                <a:gd name="connsiteX16" fmla="*/ 85725 w 118585"/>
                <a:gd name="connsiteY16" fmla="*/ 41815 h 97155"/>
                <a:gd name="connsiteX17" fmla="*/ 93916 w 118585"/>
                <a:gd name="connsiteY17" fmla="*/ 12859 h 97155"/>
                <a:gd name="connsiteX18" fmla="*/ 95059 w 118585"/>
                <a:gd name="connsiteY18" fmla="*/ 12859 h 97155"/>
                <a:gd name="connsiteX19" fmla="*/ 95726 w 118585"/>
                <a:gd name="connsiteY19" fmla="*/ 40005 h 97155"/>
                <a:gd name="connsiteX20" fmla="*/ 99250 w 118585"/>
                <a:gd name="connsiteY20" fmla="*/ 97155 h 97155"/>
                <a:gd name="connsiteX21" fmla="*/ 118586 w 118585"/>
                <a:gd name="connsiteY21" fmla="*/ 97155 h 97155"/>
                <a:gd name="connsiteX22" fmla="*/ 111157 w 118585"/>
                <a:gd name="connsiteY22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585" h="97155">
                  <a:moveTo>
                    <a:pt x="111157" y="0"/>
                  </a:moveTo>
                  <a:lnTo>
                    <a:pt x="83248" y="0"/>
                  </a:lnTo>
                  <a:lnTo>
                    <a:pt x="66484" y="47911"/>
                  </a:lnTo>
                  <a:cubicBezTo>
                    <a:pt x="64294" y="55054"/>
                    <a:pt x="62198" y="63246"/>
                    <a:pt x="59721" y="72200"/>
                  </a:cubicBezTo>
                  <a:lnTo>
                    <a:pt x="59341" y="72200"/>
                  </a:lnTo>
                  <a:cubicBezTo>
                    <a:pt x="56864" y="62198"/>
                    <a:pt x="55054" y="55054"/>
                    <a:pt x="52864" y="47530"/>
                  </a:cubicBezTo>
                  <a:lnTo>
                    <a:pt x="36100" y="0"/>
                  </a:lnTo>
                  <a:lnTo>
                    <a:pt x="7144" y="0"/>
                  </a:lnTo>
                  <a:lnTo>
                    <a:pt x="0" y="97155"/>
                  </a:lnTo>
                  <a:lnTo>
                    <a:pt x="18573" y="97155"/>
                  </a:lnTo>
                  <a:lnTo>
                    <a:pt x="22193" y="40005"/>
                  </a:lnTo>
                  <a:cubicBezTo>
                    <a:pt x="22574" y="31052"/>
                    <a:pt x="22860" y="21812"/>
                    <a:pt x="22860" y="12859"/>
                  </a:cubicBezTo>
                  <a:lnTo>
                    <a:pt x="23908" y="12859"/>
                  </a:lnTo>
                  <a:cubicBezTo>
                    <a:pt x="26003" y="21431"/>
                    <a:pt x="28956" y="32861"/>
                    <a:pt x="30670" y="40386"/>
                  </a:cubicBezTo>
                  <a:lnTo>
                    <a:pt x="48196" y="95821"/>
                  </a:lnTo>
                  <a:lnTo>
                    <a:pt x="68199" y="95821"/>
                  </a:lnTo>
                  <a:lnTo>
                    <a:pt x="85725" y="41815"/>
                  </a:lnTo>
                  <a:cubicBezTo>
                    <a:pt x="88582" y="32861"/>
                    <a:pt x="91440" y="21431"/>
                    <a:pt x="93916" y="12859"/>
                  </a:cubicBezTo>
                  <a:lnTo>
                    <a:pt x="95059" y="12859"/>
                  </a:lnTo>
                  <a:cubicBezTo>
                    <a:pt x="95440" y="23241"/>
                    <a:pt x="95440" y="32480"/>
                    <a:pt x="95726" y="40005"/>
                  </a:cubicBezTo>
                  <a:lnTo>
                    <a:pt x="99250" y="97155"/>
                  </a:lnTo>
                  <a:lnTo>
                    <a:pt x="118586" y="97155"/>
                  </a:lnTo>
                  <a:lnTo>
                    <a:pt x="111157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CFFE800-C6D8-866C-9092-E771B2AE2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82" y="8761228"/>
            <a:ext cx="995185" cy="10132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3D8DD3-F4A0-CA42-23FE-7824CA6F83F0}"/>
              </a:ext>
            </a:extLst>
          </p:cNvPr>
          <p:cNvSpPr txBox="1"/>
          <p:nvPr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Submitted by: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0F463E-7F3F-AAFC-D251-F5147E258B78}"/>
              </a:ext>
            </a:extLst>
          </p:cNvPr>
          <p:cNvSpPr txBox="1"/>
          <p:nvPr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Servings: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665209-63C1-977B-D0DB-47C00FA433F7}"/>
              </a:ext>
            </a:extLst>
          </p:cNvPr>
          <p:cNvSpPr txBox="1"/>
          <p:nvPr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Total Time: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A1AC0E-7287-F8AC-16E0-665F5E59BCE8}"/>
              </a:ext>
            </a:extLst>
          </p:cNvPr>
          <p:cNvSpPr txBox="1"/>
          <p:nvPr/>
        </p:nvSpPr>
        <p:spPr>
          <a:xfrm>
            <a:off x="25428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Ingredients</a:t>
            </a:r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53D8428A-9E09-4571-08A8-75FEFC0CDF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609902"/>
              </p:ext>
            </p:extLst>
          </p:nvPr>
        </p:nvGraphicFramePr>
        <p:xfrm>
          <a:off x="2890345" y="-7484"/>
          <a:ext cx="6959804" cy="4639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094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91A8E4-CC04-3489-2B0C-E0DC6289A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404" y="169112"/>
            <a:ext cx="3103562" cy="473976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ECA9B7-88BF-0406-60E9-79D237A24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E680F3-C577-4117-BF93-97A4512FA5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4017" y="3583782"/>
            <a:ext cx="2795584" cy="553998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6AB9E54-271C-9CD3-16F3-A7B1AB6989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452" y="5126990"/>
            <a:ext cx="2820597" cy="493141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87B338-F4F3-606C-DE80-FD4AC7F93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810297E-6026-5755-57BC-B905804E01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aphic 18">
            <a:extLst>
              <a:ext uri="{FF2B5EF4-FFF2-40B4-BE49-F238E27FC236}">
                <a16:creationId xmlns:a16="http://schemas.microsoft.com/office/drawing/2014/main" id="{AB315D3D-7D86-EA5C-5AAA-5B2DFA964753}"/>
              </a:ext>
            </a:extLst>
          </p:cNvPr>
          <p:cNvGrpSpPr/>
          <p:nvPr/>
        </p:nvGrpSpPr>
        <p:grpSpPr>
          <a:xfrm>
            <a:off x="738431" y="9527380"/>
            <a:ext cx="1007242" cy="152194"/>
            <a:chOff x="2503622" y="2903220"/>
            <a:chExt cx="7073479" cy="1068800"/>
          </a:xfrm>
          <a:solidFill>
            <a:srgbClr val="003C44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3809EC9-1766-9176-1236-19D6B628B635}"/>
                </a:ext>
              </a:extLst>
            </p:cNvPr>
            <p:cNvSpPr/>
            <p:nvPr/>
          </p:nvSpPr>
          <p:spPr>
            <a:xfrm>
              <a:off x="4546282" y="3149917"/>
              <a:ext cx="436912" cy="559117"/>
            </a:xfrm>
            <a:custGeom>
              <a:avLst/>
              <a:gdLst>
                <a:gd name="connsiteX0" fmla="*/ 243364 w 436912"/>
                <a:gd name="connsiteY0" fmla="*/ 216694 h 559117"/>
                <a:gd name="connsiteX1" fmla="*/ 124492 w 436912"/>
                <a:gd name="connsiteY1" fmla="*/ 133064 h 559117"/>
                <a:gd name="connsiteX2" fmla="*/ 212503 w 436912"/>
                <a:gd name="connsiteY2" fmla="*/ 64865 h 559117"/>
                <a:gd name="connsiteX3" fmla="*/ 300514 w 436912"/>
                <a:gd name="connsiteY3" fmla="*/ 114395 h 559117"/>
                <a:gd name="connsiteX4" fmla="*/ 367665 w 436912"/>
                <a:gd name="connsiteY4" fmla="*/ 158401 h 559117"/>
                <a:gd name="connsiteX5" fmla="*/ 418243 w 436912"/>
                <a:gd name="connsiteY5" fmla="*/ 110014 h 559117"/>
                <a:gd name="connsiteX6" fmla="*/ 214598 w 436912"/>
                <a:gd name="connsiteY6" fmla="*/ 0 h 559117"/>
                <a:gd name="connsiteX7" fmla="*/ 5525 w 436912"/>
                <a:gd name="connsiteY7" fmla="*/ 158496 h 559117"/>
                <a:gd name="connsiteX8" fmla="*/ 188214 w 436912"/>
                <a:gd name="connsiteY8" fmla="*/ 324707 h 559117"/>
                <a:gd name="connsiteX9" fmla="*/ 318040 w 436912"/>
                <a:gd name="connsiteY9" fmla="*/ 418243 h 559117"/>
                <a:gd name="connsiteX10" fmla="*/ 216789 w 436912"/>
                <a:gd name="connsiteY10" fmla="*/ 493109 h 559117"/>
                <a:gd name="connsiteX11" fmla="*/ 118872 w 436912"/>
                <a:gd name="connsiteY11" fmla="*/ 439198 h 559117"/>
                <a:gd name="connsiteX12" fmla="*/ 55054 w 436912"/>
                <a:gd name="connsiteY12" fmla="*/ 394049 h 559117"/>
                <a:gd name="connsiteX13" fmla="*/ 0 w 436912"/>
                <a:gd name="connsiteY13" fmla="*/ 445770 h 559117"/>
                <a:gd name="connsiteX14" fmla="*/ 214598 w 436912"/>
                <a:gd name="connsiteY14" fmla="*/ 559117 h 559117"/>
                <a:gd name="connsiteX15" fmla="*/ 436912 w 436912"/>
                <a:gd name="connsiteY15" fmla="*/ 389668 h 559117"/>
                <a:gd name="connsiteX16" fmla="*/ 243364 w 436912"/>
                <a:gd name="connsiteY16" fmla="*/ 216694 h 55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6912" h="559117">
                  <a:moveTo>
                    <a:pt x="243364" y="216694"/>
                  </a:moveTo>
                  <a:cubicBezTo>
                    <a:pt x="168497" y="201263"/>
                    <a:pt x="124492" y="184785"/>
                    <a:pt x="124492" y="133064"/>
                  </a:cubicBezTo>
                  <a:cubicBezTo>
                    <a:pt x="124492" y="89059"/>
                    <a:pt x="159734" y="64865"/>
                    <a:pt x="212503" y="64865"/>
                  </a:cubicBezTo>
                  <a:cubicBezTo>
                    <a:pt x="255460" y="64865"/>
                    <a:pt x="282892" y="79153"/>
                    <a:pt x="300514" y="114395"/>
                  </a:cubicBezTo>
                  <a:cubicBezTo>
                    <a:pt x="315944" y="145256"/>
                    <a:pt x="334613" y="158401"/>
                    <a:pt x="367665" y="158401"/>
                  </a:cubicBezTo>
                  <a:cubicBezTo>
                    <a:pt x="393001" y="158401"/>
                    <a:pt x="418243" y="138589"/>
                    <a:pt x="418243" y="110014"/>
                  </a:cubicBezTo>
                  <a:cubicBezTo>
                    <a:pt x="418243" y="39624"/>
                    <a:pt x="335661" y="0"/>
                    <a:pt x="214598" y="0"/>
                  </a:cubicBezTo>
                  <a:cubicBezTo>
                    <a:pt x="107823" y="0"/>
                    <a:pt x="5525" y="50578"/>
                    <a:pt x="5525" y="158496"/>
                  </a:cubicBezTo>
                  <a:cubicBezTo>
                    <a:pt x="5525" y="256413"/>
                    <a:pt x="66008" y="299371"/>
                    <a:pt x="188214" y="324707"/>
                  </a:cubicBezTo>
                  <a:cubicBezTo>
                    <a:pt x="276225" y="343376"/>
                    <a:pt x="318040" y="364331"/>
                    <a:pt x="318040" y="418243"/>
                  </a:cubicBezTo>
                  <a:cubicBezTo>
                    <a:pt x="318040" y="465582"/>
                    <a:pt x="270700" y="493109"/>
                    <a:pt x="216789" y="493109"/>
                  </a:cubicBezTo>
                  <a:cubicBezTo>
                    <a:pt x="188214" y="493109"/>
                    <a:pt x="139732" y="482060"/>
                    <a:pt x="118872" y="439198"/>
                  </a:cubicBezTo>
                  <a:cubicBezTo>
                    <a:pt x="105632" y="412813"/>
                    <a:pt x="86963" y="394049"/>
                    <a:pt x="55054" y="394049"/>
                  </a:cubicBezTo>
                  <a:cubicBezTo>
                    <a:pt x="26479" y="394049"/>
                    <a:pt x="0" y="413861"/>
                    <a:pt x="0" y="445770"/>
                  </a:cubicBezTo>
                  <a:cubicBezTo>
                    <a:pt x="0" y="523875"/>
                    <a:pt x="91345" y="559117"/>
                    <a:pt x="214598" y="559117"/>
                  </a:cubicBezTo>
                  <a:cubicBezTo>
                    <a:pt x="321374" y="559117"/>
                    <a:pt x="436912" y="505206"/>
                    <a:pt x="436912" y="389668"/>
                  </a:cubicBezTo>
                  <a:cubicBezTo>
                    <a:pt x="437102" y="301371"/>
                    <a:pt x="389763" y="246412"/>
                    <a:pt x="243364" y="216694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301D2CB-E616-A0D1-9447-020F08C22C8B}"/>
                </a:ext>
              </a:extLst>
            </p:cNvPr>
            <p:cNvSpPr/>
            <p:nvPr/>
          </p:nvSpPr>
          <p:spPr>
            <a:xfrm>
              <a:off x="5059299" y="3149726"/>
              <a:ext cx="504062" cy="559125"/>
            </a:xfrm>
            <a:custGeom>
              <a:avLst/>
              <a:gdLst>
                <a:gd name="connsiteX0" fmla="*/ 252031 w 504062"/>
                <a:gd name="connsiteY0" fmla="*/ 0 h 559125"/>
                <a:gd name="connsiteX1" fmla="*/ 0 w 504062"/>
                <a:gd name="connsiteY1" fmla="*/ 279559 h 559125"/>
                <a:gd name="connsiteX2" fmla="*/ 252031 w 504062"/>
                <a:gd name="connsiteY2" fmla="*/ 559118 h 559125"/>
                <a:gd name="connsiteX3" fmla="*/ 504063 w 504062"/>
                <a:gd name="connsiteY3" fmla="*/ 279559 h 559125"/>
                <a:gd name="connsiteX4" fmla="*/ 252031 w 504062"/>
                <a:gd name="connsiteY4" fmla="*/ 0 h 559125"/>
                <a:gd name="connsiteX5" fmla="*/ 252031 w 504062"/>
                <a:gd name="connsiteY5" fmla="*/ 493109 h 559125"/>
                <a:gd name="connsiteX6" fmla="*/ 135350 w 504062"/>
                <a:gd name="connsiteY6" fmla="*/ 279654 h 559125"/>
                <a:gd name="connsiteX7" fmla="*/ 252031 w 504062"/>
                <a:gd name="connsiteY7" fmla="*/ 66199 h 559125"/>
                <a:gd name="connsiteX8" fmla="*/ 368713 w 504062"/>
                <a:gd name="connsiteY8" fmla="*/ 279654 h 559125"/>
                <a:gd name="connsiteX9" fmla="*/ 252031 w 504062"/>
                <a:gd name="connsiteY9" fmla="*/ 493109 h 55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062" h="559125">
                  <a:moveTo>
                    <a:pt x="252031" y="0"/>
                  </a:moveTo>
                  <a:cubicBezTo>
                    <a:pt x="89154" y="0"/>
                    <a:pt x="0" y="105632"/>
                    <a:pt x="0" y="279559"/>
                  </a:cubicBezTo>
                  <a:cubicBezTo>
                    <a:pt x="0" y="453485"/>
                    <a:pt x="89154" y="560165"/>
                    <a:pt x="252031" y="559118"/>
                  </a:cubicBezTo>
                  <a:cubicBezTo>
                    <a:pt x="414909" y="558070"/>
                    <a:pt x="504063" y="453485"/>
                    <a:pt x="504063" y="279559"/>
                  </a:cubicBezTo>
                  <a:cubicBezTo>
                    <a:pt x="504063" y="105632"/>
                    <a:pt x="414909" y="0"/>
                    <a:pt x="252031" y="0"/>
                  </a:cubicBezTo>
                  <a:close/>
                  <a:moveTo>
                    <a:pt x="252031" y="493109"/>
                  </a:moveTo>
                  <a:cubicBezTo>
                    <a:pt x="165068" y="493109"/>
                    <a:pt x="135350" y="412813"/>
                    <a:pt x="135350" y="279654"/>
                  </a:cubicBezTo>
                  <a:cubicBezTo>
                    <a:pt x="135350" y="146495"/>
                    <a:pt x="165068" y="66199"/>
                    <a:pt x="252031" y="66199"/>
                  </a:cubicBezTo>
                  <a:cubicBezTo>
                    <a:pt x="338995" y="66199"/>
                    <a:pt x="368713" y="146495"/>
                    <a:pt x="368713" y="279654"/>
                  </a:cubicBezTo>
                  <a:cubicBezTo>
                    <a:pt x="368713" y="412813"/>
                    <a:pt x="338995" y="493109"/>
                    <a:pt x="252031" y="493109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B4ACB32-DF65-8CB5-1043-6D59E139CEA0}"/>
                </a:ext>
              </a:extLst>
            </p:cNvPr>
            <p:cNvSpPr/>
            <p:nvPr/>
          </p:nvSpPr>
          <p:spPr>
            <a:xfrm>
              <a:off x="5664612" y="3150854"/>
              <a:ext cx="464629" cy="551417"/>
            </a:xfrm>
            <a:custGeom>
              <a:avLst/>
              <a:gdLst>
                <a:gd name="connsiteX0" fmla="*/ 303752 w 464629"/>
                <a:gd name="connsiteY0" fmla="*/ 15 h 551417"/>
                <a:gd name="connsiteX1" fmla="*/ 126968 w 464629"/>
                <a:gd name="connsiteY1" fmla="*/ 84693 h 551417"/>
                <a:gd name="connsiteX2" fmla="*/ 55054 w 464629"/>
                <a:gd name="connsiteY2" fmla="*/ 3349 h 551417"/>
                <a:gd name="connsiteX3" fmla="*/ 0 w 464629"/>
                <a:gd name="connsiteY3" fmla="*/ 59452 h 551417"/>
                <a:gd name="connsiteX4" fmla="*/ 0 w 464629"/>
                <a:gd name="connsiteY4" fmla="*/ 484267 h 551417"/>
                <a:gd name="connsiteX5" fmla="*/ 64961 w 464629"/>
                <a:gd name="connsiteY5" fmla="*/ 551418 h 551417"/>
                <a:gd name="connsiteX6" fmla="*/ 129921 w 464629"/>
                <a:gd name="connsiteY6" fmla="*/ 484267 h 551417"/>
                <a:gd name="connsiteX7" fmla="*/ 129921 w 464629"/>
                <a:gd name="connsiteY7" fmla="*/ 205851 h 551417"/>
                <a:gd name="connsiteX8" fmla="*/ 252127 w 464629"/>
                <a:gd name="connsiteY8" fmla="*/ 91360 h 551417"/>
                <a:gd name="connsiteX9" fmla="*/ 334709 w 464629"/>
                <a:gd name="connsiteY9" fmla="*/ 192611 h 551417"/>
                <a:gd name="connsiteX10" fmla="*/ 334709 w 464629"/>
                <a:gd name="connsiteY10" fmla="*/ 484267 h 551417"/>
                <a:gd name="connsiteX11" fmla="*/ 399669 w 464629"/>
                <a:gd name="connsiteY11" fmla="*/ 551418 h 551417"/>
                <a:gd name="connsiteX12" fmla="*/ 464630 w 464629"/>
                <a:gd name="connsiteY12" fmla="*/ 484267 h 551417"/>
                <a:gd name="connsiteX13" fmla="*/ 464630 w 464629"/>
                <a:gd name="connsiteY13" fmla="*/ 171751 h 551417"/>
                <a:gd name="connsiteX14" fmla="*/ 303752 w 464629"/>
                <a:gd name="connsiteY14" fmla="*/ 15 h 5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4629" h="551417">
                  <a:moveTo>
                    <a:pt x="303752" y="15"/>
                  </a:moveTo>
                  <a:cubicBezTo>
                    <a:pt x="230696" y="968"/>
                    <a:pt x="173165" y="28971"/>
                    <a:pt x="126968" y="84693"/>
                  </a:cubicBezTo>
                  <a:cubicBezTo>
                    <a:pt x="123063" y="45545"/>
                    <a:pt x="102679" y="3349"/>
                    <a:pt x="55054" y="3349"/>
                  </a:cubicBezTo>
                  <a:cubicBezTo>
                    <a:pt x="20955" y="3349"/>
                    <a:pt x="0" y="16589"/>
                    <a:pt x="0" y="59452"/>
                  </a:cubicBezTo>
                  <a:lnTo>
                    <a:pt x="0" y="484267"/>
                  </a:lnTo>
                  <a:cubicBezTo>
                    <a:pt x="0" y="523890"/>
                    <a:pt x="15430" y="551418"/>
                    <a:pt x="64961" y="551418"/>
                  </a:cubicBezTo>
                  <a:cubicBezTo>
                    <a:pt x="114491" y="551418"/>
                    <a:pt x="129921" y="523890"/>
                    <a:pt x="129921" y="484267"/>
                  </a:cubicBezTo>
                  <a:lnTo>
                    <a:pt x="129921" y="205851"/>
                  </a:lnTo>
                  <a:cubicBezTo>
                    <a:pt x="129921" y="145367"/>
                    <a:pt x="191548" y="91360"/>
                    <a:pt x="252127" y="91360"/>
                  </a:cubicBezTo>
                  <a:cubicBezTo>
                    <a:pt x="310420" y="91360"/>
                    <a:pt x="334709" y="134318"/>
                    <a:pt x="334709" y="192611"/>
                  </a:cubicBezTo>
                  <a:lnTo>
                    <a:pt x="334709" y="484267"/>
                  </a:lnTo>
                  <a:cubicBezTo>
                    <a:pt x="334709" y="523890"/>
                    <a:pt x="350139" y="551418"/>
                    <a:pt x="399669" y="551418"/>
                  </a:cubicBezTo>
                  <a:cubicBezTo>
                    <a:pt x="449199" y="551418"/>
                    <a:pt x="464630" y="523890"/>
                    <a:pt x="464630" y="484267"/>
                  </a:cubicBezTo>
                  <a:lnTo>
                    <a:pt x="464630" y="171751"/>
                  </a:lnTo>
                  <a:cubicBezTo>
                    <a:pt x="464439" y="61642"/>
                    <a:pt x="411575" y="-1128"/>
                    <a:pt x="303752" y="15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A7C6BEF-E58A-6FE3-AC14-2C4D2314E976}"/>
                </a:ext>
              </a:extLst>
            </p:cNvPr>
            <p:cNvSpPr/>
            <p:nvPr/>
          </p:nvSpPr>
          <p:spPr>
            <a:xfrm>
              <a:off x="6267640" y="3154203"/>
              <a:ext cx="129921" cy="548068"/>
            </a:xfrm>
            <a:custGeom>
              <a:avLst/>
              <a:gdLst>
                <a:gd name="connsiteX0" fmla="*/ 64961 w 129921"/>
                <a:gd name="connsiteY0" fmla="*/ 0 h 548068"/>
                <a:gd name="connsiteX1" fmla="*/ 0 w 129921"/>
                <a:gd name="connsiteY1" fmla="*/ 67151 h 548068"/>
                <a:gd name="connsiteX2" fmla="*/ 0 w 129921"/>
                <a:gd name="connsiteY2" fmla="*/ 480917 h 548068"/>
                <a:gd name="connsiteX3" fmla="*/ 64961 w 129921"/>
                <a:gd name="connsiteY3" fmla="*/ 548069 h 548068"/>
                <a:gd name="connsiteX4" fmla="*/ 129921 w 129921"/>
                <a:gd name="connsiteY4" fmla="*/ 480917 h 548068"/>
                <a:gd name="connsiteX5" fmla="*/ 129921 w 129921"/>
                <a:gd name="connsiteY5" fmla="*/ 67151 h 548068"/>
                <a:gd name="connsiteX6" fmla="*/ 64961 w 129921"/>
                <a:gd name="connsiteY6" fmla="*/ 0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921" h="548068">
                  <a:moveTo>
                    <a:pt x="64961" y="0"/>
                  </a:moveTo>
                  <a:cubicBezTo>
                    <a:pt x="15431" y="0"/>
                    <a:pt x="0" y="27527"/>
                    <a:pt x="0" y="67151"/>
                  </a:cubicBezTo>
                  <a:lnTo>
                    <a:pt x="0" y="480917"/>
                  </a:lnTo>
                  <a:cubicBezTo>
                    <a:pt x="0" y="520541"/>
                    <a:pt x="15431" y="548069"/>
                    <a:pt x="64961" y="548069"/>
                  </a:cubicBezTo>
                  <a:cubicBezTo>
                    <a:pt x="114491" y="548069"/>
                    <a:pt x="129921" y="520541"/>
                    <a:pt x="129921" y="480917"/>
                  </a:cubicBezTo>
                  <a:lnTo>
                    <a:pt x="129921" y="67151"/>
                  </a:lnTo>
                  <a:cubicBezTo>
                    <a:pt x="129921" y="27432"/>
                    <a:pt x="114491" y="0"/>
                    <a:pt x="64961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DF9A55A-E8CA-85B9-252A-E52A1AB2E0F2}"/>
                </a:ext>
              </a:extLst>
            </p:cNvPr>
            <p:cNvSpPr/>
            <p:nvPr/>
          </p:nvSpPr>
          <p:spPr>
            <a:xfrm>
              <a:off x="3028854" y="3149726"/>
              <a:ext cx="495300" cy="821055"/>
            </a:xfrm>
            <a:custGeom>
              <a:avLst/>
              <a:gdLst>
                <a:gd name="connsiteX0" fmla="*/ 243173 w 495300"/>
                <a:gd name="connsiteY0" fmla="*/ 0 h 821055"/>
                <a:gd name="connsiteX1" fmla="*/ 0 w 495300"/>
                <a:gd name="connsiteY1" fmla="*/ 245459 h 821055"/>
                <a:gd name="connsiteX2" fmla="*/ 0 w 495300"/>
                <a:gd name="connsiteY2" fmla="*/ 753904 h 821055"/>
                <a:gd name="connsiteX3" fmla="*/ 64960 w 495300"/>
                <a:gd name="connsiteY3" fmla="*/ 821055 h 821055"/>
                <a:gd name="connsiteX4" fmla="*/ 129921 w 495300"/>
                <a:gd name="connsiteY4" fmla="*/ 753904 h 821055"/>
                <a:gd name="connsiteX5" fmla="*/ 129921 w 495300"/>
                <a:gd name="connsiteY5" fmla="*/ 541592 h 821055"/>
                <a:gd name="connsiteX6" fmla="*/ 239935 w 495300"/>
                <a:gd name="connsiteY6" fmla="*/ 559118 h 821055"/>
                <a:gd name="connsiteX7" fmla="*/ 495300 w 495300"/>
                <a:gd name="connsiteY7" fmla="*/ 271844 h 821055"/>
                <a:gd name="connsiteX8" fmla="*/ 243173 w 495300"/>
                <a:gd name="connsiteY8" fmla="*/ 0 h 821055"/>
                <a:gd name="connsiteX9" fmla="*/ 240983 w 495300"/>
                <a:gd name="connsiteY9" fmla="*/ 498538 h 821055"/>
                <a:gd name="connsiteX10" fmla="*/ 129826 w 495300"/>
                <a:gd name="connsiteY10" fmla="*/ 358807 h 821055"/>
                <a:gd name="connsiteX11" fmla="*/ 129826 w 495300"/>
                <a:gd name="connsiteY11" fmla="*/ 211360 h 821055"/>
                <a:gd name="connsiteX12" fmla="*/ 240983 w 495300"/>
                <a:gd name="connsiteY12" fmla="*/ 72676 h 821055"/>
                <a:gd name="connsiteX13" fmla="*/ 360902 w 495300"/>
                <a:gd name="connsiteY13" fmla="*/ 285083 h 821055"/>
                <a:gd name="connsiteX14" fmla="*/ 240983 w 495300"/>
                <a:gd name="connsiteY14" fmla="*/ 498538 h 82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821055">
                  <a:moveTo>
                    <a:pt x="243173" y="0"/>
                  </a:moveTo>
                  <a:cubicBezTo>
                    <a:pt x="82487" y="0"/>
                    <a:pt x="0" y="107823"/>
                    <a:pt x="0" y="245459"/>
                  </a:cubicBezTo>
                  <a:lnTo>
                    <a:pt x="0" y="753904"/>
                  </a:lnTo>
                  <a:cubicBezTo>
                    <a:pt x="0" y="793528"/>
                    <a:pt x="15431" y="821055"/>
                    <a:pt x="64960" y="821055"/>
                  </a:cubicBezTo>
                  <a:cubicBezTo>
                    <a:pt x="114491" y="821055"/>
                    <a:pt x="129921" y="793528"/>
                    <a:pt x="129921" y="753904"/>
                  </a:cubicBezTo>
                  <a:lnTo>
                    <a:pt x="129921" y="541592"/>
                  </a:lnTo>
                  <a:cubicBezTo>
                    <a:pt x="160115" y="553022"/>
                    <a:pt x="196406" y="559118"/>
                    <a:pt x="239935" y="559118"/>
                  </a:cubicBezTo>
                  <a:cubicBezTo>
                    <a:pt x="408337" y="559118"/>
                    <a:pt x="495300" y="436912"/>
                    <a:pt x="495300" y="271844"/>
                  </a:cubicBezTo>
                  <a:cubicBezTo>
                    <a:pt x="495205" y="83725"/>
                    <a:pt x="379667" y="0"/>
                    <a:pt x="243173" y="0"/>
                  </a:cubicBezTo>
                  <a:close/>
                  <a:moveTo>
                    <a:pt x="240983" y="498538"/>
                  </a:moveTo>
                  <a:cubicBezTo>
                    <a:pt x="165068" y="498538"/>
                    <a:pt x="129826" y="442436"/>
                    <a:pt x="129826" y="358807"/>
                  </a:cubicBezTo>
                  <a:lnTo>
                    <a:pt x="129826" y="211360"/>
                  </a:lnTo>
                  <a:cubicBezTo>
                    <a:pt x="129826" y="127730"/>
                    <a:pt x="165068" y="72676"/>
                    <a:pt x="240983" y="72676"/>
                  </a:cubicBezTo>
                  <a:cubicBezTo>
                    <a:pt x="318040" y="72676"/>
                    <a:pt x="363188" y="148590"/>
                    <a:pt x="360902" y="285083"/>
                  </a:cubicBezTo>
                  <a:cubicBezTo>
                    <a:pt x="363188" y="421577"/>
                    <a:pt x="318040" y="498538"/>
                    <a:pt x="240983" y="49853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C2209B5-5982-2C84-FC2F-2A938155DA4B}"/>
                </a:ext>
              </a:extLst>
            </p:cNvPr>
            <p:cNvSpPr/>
            <p:nvPr/>
          </p:nvSpPr>
          <p:spPr>
            <a:xfrm>
              <a:off x="2503622" y="3319272"/>
              <a:ext cx="418800" cy="176648"/>
            </a:xfrm>
            <a:custGeom>
              <a:avLst/>
              <a:gdLst>
                <a:gd name="connsiteX0" fmla="*/ 209383 w 418800"/>
                <a:gd name="connsiteY0" fmla="*/ 0 h 176648"/>
                <a:gd name="connsiteX1" fmla="*/ 4691 w 418800"/>
                <a:gd name="connsiteY1" fmla="*/ 121063 h 176648"/>
                <a:gd name="connsiteX2" fmla="*/ 62984 w 418800"/>
                <a:gd name="connsiteY2" fmla="*/ 165068 h 176648"/>
                <a:gd name="connsiteX3" fmla="*/ 209383 w 418800"/>
                <a:gd name="connsiteY3" fmla="*/ 116681 h 176648"/>
                <a:gd name="connsiteX4" fmla="*/ 355783 w 418800"/>
                <a:gd name="connsiteY4" fmla="*/ 165068 h 176648"/>
                <a:gd name="connsiteX5" fmla="*/ 414076 w 418800"/>
                <a:gd name="connsiteY5" fmla="*/ 121063 h 176648"/>
                <a:gd name="connsiteX6" fmla="*/ 209383 w 418800"/>
                <a:gd name="connsiteY6" fmla="*/ 0 h 17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800" h="176648">
                  <a:moveTo>
                    <a:pt x="209383" y="0"/>
                  </a:moveTo>
                  <a:cubicBezTo>
                    <a:pt x="110323" y="0"/>
                    <a:pt x="38791" y="50578"/>
                    <a:pt x="4691" y="121063"/>
                  </a:cubicBezTo>
                  <a:cubicBezTo>
                    <a:pt x="-13978" y="159544"/>
                    <a:pt x="26694" y="195929"/>
                    <a:pt x="62984" y="165068"/>
                  </a:cubicBezTo>
                  <a:cubicBezTo>
                    <a:pt x="93845" y="138684"/>
                    <a:pt x="143280" y="116681"/>
                    <a:pt x="209383" y="116681"/>
                  </a:cubicBezTo>
                  <a:cubicBezTo>
                    <a:pt x="275392" y="116681"/>
                    <a:pt x="324922" y="138684"/>
                    <a:pt x="355783" y="165068"/>
                  </a:cubicBezTo>
                  <a:cubicBezTo>
                    <a:pt x="392073" y="195929"/>
                    <a:pt x="432840" y="159544"/>
                    <a:pt x="414076" y="121063"/>
                  </a:cubicBezTo>
                  <a:cubicBezTo>
                    <a:pt x="379976" y="50578"/>
                    <a:pt x="308443" y="0"/>
                    <a:pt x="209383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E512156-57B4-DB23-97AD-A11F680E4A75}"/>
                </a:ext>
              </a:extLst>
            </p:cNvPr>
            <p:cNvSpPr/>
            <p:nvPr/>
          </p:nvSpPr>
          <p:spPr>
            <a:xfrm>
              <a:off x="4177760" y="3154203"/>
              <a:ext cx="323564" cy="548068"/>
            </a:xfrm>
            <a:custGeom>
              <a:avLst/>
              <a:gdLst>
                <a:gd name="connsiteX0" fmla="*/ 256413 w 323564"/>
                <a:gd name="connsiteY0" fmla="*/ 1048 h 548068"/>
                <a:gd name="connsiteX1" fmla="*/ 126492 w 323564"/>
                <a:gd name="connsiteY1" fmla="*/ 105061 h 548068"/>
                <a:gd name="connsiteX2" fmla="*/ 56102 w 323564"/>
                <a:gd name="connsiteY2" fmla="*/ 0 h 548068"/>
                <a:gd name="connsiteX3" fmla="*/ 0 w 323564"/>
                <a:gd name="connsiteY3" fmla="*/ 56102 h 548068"/>
                <a:gd name="connsiteX4" fmla="*/ 0 w 323564"/>
                <a:gd name="connsiteY4" fmla="*/ 480917 h 548068"/>
                <a:gd name="connsiteX5" fmla="*/ 64960 w 323564"/>
                <a:gd name="connsiteY5" fmla="*/ 548069 h 548068"/>
                <a:gd name="connsiteX6" fmla="*/ 125444 w 323564"/>
                <a:gd name="connsiteY6" fmla="*/ 480917 h 548068"/>
                <a:gd name="connsiteX7" fmla="*/ 125444 w 323564"/>
                <a:gd name="connsiteY7" fmla="*/ 261938 h 548068"/>
                <a:gd name="connsiteX8" fmla="*/ 271843 w 323564"/>
                <a:gd name="connsiteY8" fmla="*/ 113347 h 548068"/>
                <a:gd name="connsiteX9" fmla="*/ 323564 w 323564"/>
                <a:gd name="connsiteY9" fmla="*/ 62770 h 548068"/>
                <a:gd name="connsiteX10" fmla="*/ 256413 w 323564"/>
                <a:gd name="connsiteY10" fmla="*/ 1048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3564" h="548068">
                  <a:moveTo>
                    <a:pt x="256413" y="1048"/>
                  </a:moveTo>
                  <a:cubicBezTo>
                    <a:pt x="217742" y="1048"/>
                    <a:pt x="163639" y="36004"/>
                    <a:pt x="126492" y="105061"/>
                  </a:cubicBezTo>
                  <a:cubicBezTo>
                    <a:pt x="126111" y="51721"/>
                    <a:pt x="109442" y="0"/>
                    <a:pt x="56102" y="0"/>
                  </a:cubicBezTo>
                  <a:cubicBezTo>
                    <a:pt x="18669" y="0"/>
                    <a:pt x="0" y="16478"/>
                    <a:pt x="0" y="56102"/>
                  </a:cubicBezTo>
                  <a:lnTo>
                    <a:pt x="0" y="480917"/>
                  </a:lnTo>
                  <a:cubicBezTo>
                    <a:pt x="0" y="520541"/>
                    <a:pt x="15430" y="548069"/>
                    <a:pt x="64960" y="548069"/>
                  </a:cubicBezTo>
                  <a:cubicBezTo>
                    <a:pt x="114491" y="548069"/>
                    <a:pt x="125444" y="520541"/>
                    <a:pt x="125444" y="480917"/>
                  </a:cubicBezTo>
                  <a:lnTo>
                    <a:pt x="125444" y="261938"/>
                  </a:lnTo>
                  <a:cubicBezTo>
                    <a:pt x="125444" y="145256"/>
                    <a:pt x="176022" y="113347"/>
                    <a:pt x="271843" y="113347"/>
                  </a:cubicBezTo>
                  <a:cubicBezTo>
                    <a:pt x="299371" y="113347"/>
                    <a:pt x="323564" y="95726"/>
                    <a:pt x="323564" y="62770"/>
                  </a:cubicBezTo>
                  <a:cubicBezTo>
                    <a:pt x="323564" y="25241"/>
                    <a:pt x="301562" y="1048"/>
                    <a:pt x="256413" y="104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B771E71-94F0-DA0F-6DFA-CD6ECB16FB05}"/>
                </a:ext>
              </a:extLst>
            </p:cNvPr>
            <p:cNvSpPr/>
            <p:nvPr/>
          </p:nvSpPr>
          <p:spPr>
            <a:xfrm>
              <a:off x="3602164" y="3150869"/>
              <a:ext cx="483203" cy="557974"/>
            </a:xfrm>
            <a:custGeom>
              <a:avLst/>
              <a:gdLst>
                <a:gd name="connsiteX0" fmla="*/ 483203 w 483203"/>
                <a:gd name="connsiteY0" fmla="*/ 225647 h 557974"/>
                <a:gd name="connsiteX1" fmla="*/ 247650 w 483203"/>
                <a:gd name="connsiteY1" fmla="*/ 0 h 557974"/>
                <a:gd name="connsiteX2" fmla="*/ 0 w 483203"/>
                <a:gd name="connsiteY2" fmla="*/ 280607 h 557974"/>
                <a:gd name="connsiteX3" fmla="*/ 260795 w 483203"/>
                <a:gd name="connsiteY3" fmla="*/ 557975 h 557974"/>
                <a:gd name="connsiteX4" fmla="*/ 463296 w 483203"/>
                <a:gd name="connsiteY4" fmla="*/ 462248 h 557974"/>
                <a:gd name="connsiteX5" fmla="*/ 436912 w 483203"/>
                <a:gd name="connsiteY5" fmla="*/ 391859 h 557974"/>
                <a:gd name="connsiteX6" fmla="*/ 387382 w 483203"/>
                <a:gd name="connsiteY6" fmla="*/ 430340 h 557974"/>
                <a:gd name="connsiteX7" fmla="*/ 271844 w 483203"/>
                <a:gd name="connsiteY7" fmla="*/ 482060 h 557974"/>
                <a:gd name="connsiteX8" fmla="*/ 134303 w 483203"/>
                <a:gd name="connsiteY8" fmla="*/ 291656 h 557974"/>
                <a:gd name="connsiteX9" fmla="*/ 134207 w 483203"/>
                <a:gd name="connsiteY9" fmla="*/ 287274 h 557974"/>
                <a:gd name="connsiteX10" fmla="*/ 412718 w 483203"/>
                <a:gd name="connsiteY10" fmla="*/ 287274 h 557974"/>
                <a:gd name="connsiteX11" fmla="*/ 483203 w 483203"/>
                <a:gd name="connsiteY11" fmla="*/ 225647 h 557974"/>
                <a:gd name="connsiteX12" fmla="*/ 326898 w 483203"/>
                <a:gd name="connsiteY12" fmla="*/ 223361 h 557974"/>
                <a:gd name="connsiteX13" fmla="*/ 133541 w 483203"/>
                <a:gd name="connsiteY13" fmla="*/ 223361 h 557974"/>
                <a:gd name="connsiteX14" fmla="*/ 248698 w 483203"/>
                <a:gd name="connsiteY14" fmla="*/ 67056 h 557974"/>
                <a:gd name="connsiteX15" fmla="*/ 351092 w 483203"/>
                <a:gd name="connsiteY15" fmla="*/ 201359 h 557974"/>
                <a:gd name="connsiteX16" fmla="*/ 326898 w 483203"/>
                <a:gd name="connsiteY16" fmla="*/ 223361 h 55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203" h="557974">
                  <a:moveTo>
                    <a:pt x="483203" y="225647"/>
                  </a:moveTo>
                  <a:cubicBezTo>
                    <a:pt x="483203" y="67151"/>
                    <a:pt x="377571" y="0"/>
                    <a:pt x="247650" y="0"/>
                  </a:cubicBezTo>
                  <a:cubicBezTo>
                    <a:pt x="94679" y="0"/>
                    <a:pt x="0" y="114491"/>
                    <a:pt x="0" y="280607"/>
                  </a:cubicBezTo>
                  <a:cubicBezTo>
                    <a:pt x="0" y="449009"/>
                    <a:pt x="75914" y="557975"/>
                    <a:pt x="260795" y="557975"/>
                  </a:cubicBezTo>
                  <a:cubicBezTo>
                    <a:pt x="346615" y="557975"/>
                    <a:pt x="424815" y="516160"/>
                    <a:pt x="463296" y="462248"/>
                  </a:cubicBezTo>
                  <a:cubicBezTo>
                    <a:pt x="491871" y="421481"/>
                    <a:pt x="469868" y="391859"/>
                    <a:pt x="436912" y="391859"/>
                  </a:cubicBezTo>
                  <a:cubicBezTo>
                    <a:pt x="413766" y="391859"/>
                    <a:pt x="402812" y="412814"/>
                    <a:pt x="387382" y="430340"/>
                  </a:cubicBezTo>
                  <a:cubicBezTo>
                    <a:pt x="358807" y="462248"/>
                    <a:pt x="320231" y="482060"/>
                    <a:pt x="271844" y="482060"/>
                  </a:cubicBezTo>
                  <a:cubicBezTo>
                    <a:pt x="167259" y="482060"/>
                    <a:pt x="134303" y="394050"/>
                    <a:pt x="134303" y="291656"/>
                  </a:cubicBezTo>
                  <a:lnTo>
                    <a:pt x="134207" y="287274"/>
                  </a:lnTo>
                  <a:lnTo>
                    <a:pt x="412718" y="287274"/>
                  </a:lnTo>
                  <a:cubicBezTo>
                    <a:pt x="455676" y="287274"/>
                    <a:pt x="483203" y="268510"/>
                    <a:pt x="483203" y="225647"/>
                  </a:cubicBezTo>
                  <a:close/>
                  <a:moveTo>
                    <a:pt x="326898" y="223361"/>
                  </a:moveTo>
                  <a:lnTo>
                    <a:pt x="133541" y="223361"/>
                  </a:lnTo>
                  <a:cubicBezTo>
                    <a:pt x="137160" y="133636"/>
                    <a:pt x="170879" y="67056"/>
                    <a:pt x="248698" y="67056"/>
                  </a:cubicBezTo>
                  <a:cubicBezTo>
                    <a:pt x="318040" y="67056"/>
                    <a:pt x="351092" y="128683"/>
                    <a:pt x="351092" y="201359"/>
                  </a:cubicBezTo>
                  <a:cubicBezTo>
                    <a:pt x="351092" y="218980"/>
                    <a:pt x="345567" y="223361"/>
                    <a:pt x="326898" y="223361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293A797-2B06-E713-0A13-E00F11CCC145}"/>
                </a:ext>
              </a:extLst>
            </p:cNvPr>
            <p:cNvSpPr/>
            <p:nvPr/>
          </p:nvSpPr>
          <p:spPr>
            <a:xfrm>
              <a:off x="6476809" y="2903220"/>
              <a:ext cx="461105" cy="798956"/>
            </a:xfrm>
            <a:custGeom>
              <a:avLst/>
              <a:gdLst>
                <a:gd name="connsiteX0" fmla="*/ 461105 w 461105"/>
                <a:gd name="connsiteY0" fmla="*/ 77057 h 798956"/>
                <a:gd name="connsiteX1" fmla="*/ 333470 w 461105"/>
                <a:gd name="connsiteY1" fmla="*/ 0 h 798956"/>
                <a:gd name="connsiteX2" fmla="*/ 95250 w 461105"/>
                <a:gd name="connsiteY2" fmla="*/ 258604 h 798956"/>
                <a:gd name="connsiteX3" fmla="*/ 45148 w 461105"/>
                <a:gd name="connsiteY3" fmla="*/ 258604 h 798956"/>
                <a:gd name="connsiteX4" fmla="*/ 0 w 461105"/>
                <a:gd name="connsiteY4" fmla="*/ 294894 h 798956"/>
                <a:gd name="connsiteX5" fmla="*/ 45148 w 461105"/>
                <a:gd name="connsiteY5" fmla="*/ 331184 h 798956"/>
                <a:gd name="connsiteX6" fmla="*/ 92488 w 461105"/>
                <a:gd name="connsiteY6" fmla="*/ 331184 h 798956"/>
                <a:gd name="connsiteX7" fmla="*/ 92488 w 461105"/>
                <a:gd name="connsiteY7" fmla="*/ 731806 h 798956"/>
                <a:gd name="connsiteX8" fmla="*/ 157448 w 461105"/>
                <a:gd name="connsiteY8" fmla="*/ 798957 h 798956"/>
                <a:gd name="connsiteX9" fmla="*/ 222409 w 461105"/>
                <a:gd name="connsiteY9" fmla="*/ 731806 h 798956"/>
                <a:gd name="connsiteX10" fmla="*/ 222409 w 461105"/>
                <a:gd name="connsiteY10" fmla="*/ 331184 h 798956"/>
                <a:gd name="connsiteX11" fmla="*/ 286226 w 461105"/>
                <a:gd name="connsiteY11" fmla="*/ 331184 h 798956"/>
                <a:gd name="connsiteX12" fmla="*/ 333565 w 461105"/>
                <a:gd name="connsiteY12" fmla="*/ 292703 h 798956"/>
                <a:gd name="connsiteX13" fmla="*/ 287369 w 461105"/>
                <a:gd name="connsiteY13" fmla="*/ 258604 h 798956"/>
                <a:gd name="connsiteX14" fmla="*/ 222409 w 461105"/>
                <a:gd name="connsiteY14" fmla="*/ 258604 h 798956"/>
                <a:gd name="connsiteX15" fmla="*/ 222409 w 461105"/>
                <a:gd name="connsiteY15" fmla="*/ 203549 h 798956"/>
                <a:gd name="connsiteX16" fmla="*/ 304990 w 461105"/>
                <a:gd name="connsiteY16" fmla="*/ 73724 h 798956"/>
                <a:gd name="connsiteX17" fmla="*/ 360045 w 461105"/>
                <a:gd name="connsiteY17" fmla="*/ 99060 h 798956"/>
                <a:gd name="connsiteX18" fmla="*/ 409575 w 461105"/>
                <a:gd name="connsiteY18" fmla="*/ 125444 h 798956"/>
                <a:gd name="connsiteX19" fmla="*/ 461105 w 461105"/>
                <a:gd name="connsiteY19" fmla="*/ 77057 h 7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105" h="798956">
                  <a:moveTo>
                    <a:pt x="461105" y="77057"/>
                  </a:moveTo>
                  <a:cubicBezTo>
                    <a:pt x="461105" y="19812"/>
                    <a:pt x="398335" y="0"/>
                    <a:pt x="333470" y="0"/>
                  </a:cubicBezTo>
                  <a:cubicBezTo>
                    <a:pt x="192596" y="0"/>
                    <a:pt x="103441" y="109157"/>
                    <a:pt x="95250" y="258604"/>
                  </a:cubicBezTo>
                  <a:lnTo>
                    <a:pt x="45148" y="258604"/>
                  </a:lnTo>
                  <a:cubicBezTo>
                    <a:pt x="20955" y="258604"/>
                    <a:pt x="0" y="269653"/>
                    <a:pt x="0" y="294894"/>
                  </a:cubicBezTo>
                  <a:cubicBezTo>
                    <a:pt x="0" y="320231"/>
                    <a:pt x="20955" y="331184"/>
                    <a:pt x="45148" y="331184"/>
                  </a:cubicBezTo>
                  <a:lnTo>
                    <a:pt x="92488" y="331184"/>
                  </a:lnTo>
                  <a:lnTo>
                    <a:pt x="92488" y="731806"/>
                  </a:lnTo>
                  <a:cubicBezTo>
                    <a:pt x="92488" y="771430"/>
                    <a:pt x="107918" y="798957"/>
                    <a:pt x="157448" y="798957"/>
                  </a:cubicBezTo>
                  <a:cubicBezTo>
                    <a:pt x="206978" y="798957"/>
                    <a:pt x="222409" y="771430"/>
                    <a:pt x="222409" y="731806"/>
                  </a:cubicBezTo>
                  <a:lnTo>
                    <a:pt x="222409" y="331184"/>
                  </a:lnTo>
                  <a:lnTo>
                    <a:pt x="286226" y="331184"/>
                  </a:lnTo>
                  <a:cubicBezTo>
                    <a:pt x="314801" y="331184"/>
                    <a:pt x="333565" y="315754"/>
                    <a:pt x="333565" y="292703"/>
                  </a:cubicBezTo>
                  <a:cubicBezTo>
                    <a:pt x="333565" y="268510"/>
                    <a:pt x="317087" y="258604"/>
                    <a:pt x="287369" y="258604"/>
                  </a:cubicBezTo>
                  <a:lnTo>
                    <a:pt x="222409" y="258604"/>
                  </a:lnTo>
                  <a:lnTo>
                    <a:pt x="222409" y="203549"/>
                  </a:lnTo>
                  <a:cubicBezTo>
                    <a:pt x="222409" y="133159"/>
                    <a:pt x="241078" y="73724"/>
                    <a:pt x="304990" y="73724"/>
                  </a:cubicBezTo>
                  <a:cubicBezTo>
                    <a:pt x="328136" y="73724"/>
                    <a:pt x="348996" y="85820"/>
                    <a:pt x="360045" y="99060"/>
                  </a:cubicBezTo>
                  <a:cubicBezTo>
                    <a:pt x="373285" y="114491"/>
                    <a:pt x="384238" y="125444"/>
                    <a:pt x="409575" y="125444"/>
                  </a:cubicBezTo>
                  <a:cubicBezTo>
                    <a:pt x="437959" y="125444"/>
                    <a:pt x="461105" y="105632"/>
                    <a:pt x="461105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55CA449-DD99-4B99-9B45-89B8DBA37761}"/>
                </a:ext>
              </a:extLst>
            </p:cNvPr>
            <p:cNvSpPr/>
            <p:nvPr/>
          </p:nvSpPr>
          <p:spPr>
            <a:xfrm>
              <a:off x="8137493" y="3430524"/>
              <a:ext cx="318801" cy="269366"/>
            </a:xfrm>
            <a:custGeom>
              <a:avLst/>
              <a:gdLst>
                <a:gd name="connsiteX0" fmla="*/ 108680 w 318801"/>
                <a:gd name="connsiteY0" fmla="*/ 0 h 269366"/>
                <a:gd name="connsiteX1" fmla="*/ 0 w 318801"/>
                <a:gd name="connsiteY1" fmla="*/ 269367 h 269366"/>
                <a:gd name="connsiteX2" fmla="*/ 71247 w 318801"/>
                <a:gd name="connsiteY2" fmla="*/ 269367 h 269366"/>
                <a:gd name="connsiteX3" fmla="*/ 90201 w 318801"/>
                <a:gd name="connsiteY3" fmla="*/ 218599 h 269366"/>
                <a:gd name="connsiteX4" fmla="*/ 228600 w 318801"/>
                <a:gd name="connsiteY4" fmla="*/ 218599 h 269366"/>
                <a:gd name="connsiteX5" fmla="*/ 247555 w 318801"/>
                <a:gd name="connsiteY5" fmla="*/ 269367 h 269366"/>
                <a:gd name="connsiteX6" fmla="*/ 318801 w 318801"/>
                <a:gd name="connsiteY6" fmla="*/ 269367 h 269366"/>
                <a:gd name="connsiteX7" fmla="*/ 210121 w 318801"/>
                <a:gd name="connsiteY7" fmla="*/ 0 h 269366"/>
                <a:gd name="connsiteX8" fmla="*/ 108680 w 318801"/>
                <a:gd name="connsiteY8" fmla="*/ 0 h 269366"/>
                <a:gd name="connsiteX9" fmla="*/ 106966 w 318801"/>
                <a:gd name="connsiteY9" fmla="*/ 173927 h 269366"/>
                <a:gd name="connsiteX10" fmla="*/ 159448 w 318801"/>
                <a:gd name="connsiteY10" fmla="*/ 33814 h 269366"/>
                <a:gd name="connsiteX11" fmla="*/ 211931 w 318801"/>
                <a:gd name="connsiteY11" fmla="*/ 173927 h 269366"/>
                <a:gd name="connsiteX12" fmla="*/ 106966 w 318801"/>
                <a:gd name="connsiteY12" fmla="*/ 173927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8801" h="269366">
                  <a:moveTo>
                    <a:pt x="108680" y="0"/>
                  </a:moveTo>
                  <a:lnTo>
                    <a:pt x="0" y="269367"/>
                  </a:lnTo>
                  <a:lnTo>
                    <a:pt x="71247" y="269367"/>
                  </a:lnTo>
                  <a:lnTo>
                    <a:pt x="90201" y="218599"/>
                  </a:lnTo>
                  <a:lnTo>
                    <a:pt x="228600" y="218599"/>
                  </a:lnTo>
                  <a:lnTo>
                    <a:pt x="247555" y="269367"/>
                  </a:lnTo>
                  <a:lnTo>
                    <a:pt x="318801" y="269367"/>
                  </a:lnTo>
                  <a:lnTo>
                    <a:pt x="210121" y="0"/>
                  </a:lnTo>
                  <a:lnTo>
                    <a:pt x="108680" y="0"/>
                  </a:lnTo>
                  <a:close/>
                  <a:moveTo>
                    <a:pt x="106966" y="173927"/>
                  </a:moveTo>
                  <a:lnTo>
                    <a:pt x="159448" y="33814"/>
                  </a:lnTo>
                  <a:lnTo>
                    <a:pt x="211931" y="173927"/>
                  </a:lnTo>
                  <a:lnTo>
                    <a:pt x="106966" y="173927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C9BA142-0399-F8CE-D4BF-E023914F86C8}"/>
                </a:ext>
              </a:extLst>
            </p:cNvPr>
            <p:cNvSpPr/>
            <p:nvPr/>
          </p:nvSpPr>
          <p:spPr>
            <a:xfrm>
              <a:off x="8705183" y="3430524"/>
              <a:ext cx="259746" cy="269366"/>
            </a:xfrm>
            <a:custGeom>
              <a:avLst/>
              <a:gdLst>
                <a:gd name="connsiteX0" fmla="*/ 0 w 259746"/>
                <a:gd name="connsiteY0" fmla="*/ 55531 h 269366"/>
                <a:gd name="connsiteX1" fmla="*/ 97822 w 259746"/>
                <a:gd name="connsiteY1" fmla="*/ 55531 h 269366"/>
                <a:gd name="connsiteX2" fmla="*/ 97822 w 259746"/>
                <a:gd name="connsiteY2" fmla="*/ 269367 h 269366"/>
                <a:gd name="connsiteX3" fmla="*/ 163068 w 259746"/>
                <a:gd name="connsiteY3" fmla="*/ 269367 h 269366"/>
                <a:gd name="connsiteX4" fmla="*/ 163068 w 259746"/>
                <a:gd name="connsiteY4" fmla="*/ 55531 h 269366"/>
                <a:gd name="connsiteX5" fmla="*/ 259747 w 259746"/>
                <a:gd name="connsiteY5" fmla="*/ 55531 h 269366"/>
                <a:gd name="connsiteX6" fmla="*/ 259747 w 259746"/>
                <a:gd name="connsiteY6" fmla="*/ 0 h 269366"/>
                <a:gd name="connsiteX7" fmla="*/ 0 w 259746"/>
                <a:gd name="connsiteY7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746" h="269366">
                  <a:moveTo>
                    <a:pt x="0" y="55531"/>
                  </a:moveTo>
                  <a:lnTo>
                    <a:pt x="97822" y="55531"/>
                  </a:lnTo>
                  <a:lnTo>
                    <a:pt x="97822" y="269367"/>
                  </a:lnTo>
                  <a:lnTo>
                    <a:pt x="163068" y="269367"/>
                  </a:lnTo>
                  <a:lnTo>
                    <a:pt x="163068" y="55531"/>
                  </a:lnTo>
                  <a:lnTo>
                    <a:pt x="259747" y="55531"/>
                  </a:lnTo>
                  <a:lnTo>
                    <a:pt x="259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7FA526F-C80F-FEBC-9CDE-FA7484BA2772}"/>
                </a:ext>
              </a:extLst>
            </p:cNvPr>
            <p:cNvSpPr/>
            <p:nvPr/>
          </p:nvSpPr>
          <p:spPr>
            <a:xfrm>
              <a:off x="8499824" y="3430524"/>
              <a:ext cx="218694" cy="269366"/>
            </a:xfrm>
            <a:custGeom>
              <a:avLst/>
              <a:gdLst>
                <a:gd name="connsiteX0" fmla="*/ 65246 w 218694"/>
                <a:gd name="connsiteY0" fmla="*/ 0 h 269366"/>
                <a:gd name="connsiteX1" fmla="*/ 0 w 218694"/>
                <a:gd name="connsiteY1" fmla="*/ 0 h 269366"/>
                <a:gd name="connsiteX2" fmla="*/ 0 w 218694"/>
                <a:gd name="connsiteY2" fmla="*/ 269367 h 269366"/>
                <a:gd name="connsiteX3" fmla="*/ 218694 w 218694"/>
                <a:gd name="connsiteY3" fmla="*/ 269367 h 269366"/>
                <a:gd name="connsiteX4" fmla="*/ 218694 w 218694"/>
                <a:gd name="connsiteY4" fmla="*/ 212598 h 269366"/>
                <a:gd name="connsiteX5" fmla="*/ 65246 w 218694"/>
                <a:gd name="connsiteY5" fmla="*/ 212598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694" h="269366">
                  <a:moveTo>
                    <a:pt x="65246" y="0"/>
                  </a:moveTo>
                  <a:lnTo>
                    <a:pt x="0" y="0"/>
                  </a:lnTo>
                  <a:lnTo>
                    <a:pt x="0" y="269367"/>
                  </a:lnTo>
                  <a:lnTo>
                    <a:pt x="218694" y="269367"/>
                  </a:lnTo>
                  <a:lnTo>
                    <a:pt x="218694" y="212598"/>
                  </a:lnTo>
                  <a:lnTo>
                    <a:pt x="65246" y="212598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EE6E07F-57BF-CA75-2144-CD08D4F94851}"/>
                </a:ext>
              </a:extLst>
            </p:cNvPr>
            <p:cNvSpPr/>
            <p:nvPr/>
          </p:nvSpPr>
          <p:spPr>
            <a:xfrm>
              <a:off x="9022937" y="3430524"/>
              <a:ext cx="278987" cy="269366"/>
            </a:xfrm>
            <a:custGeom>
              <a:avLst/>
              <a:gdLst>
                <a:gd name="connsiteX0" fmla="*/ 213741 w 278987"/>
                <a:gd name="connsiteY0" fmla="*/ 102679 h 269366"/>
                <a:gd name="connsiteX1" fmla="*/ 66390 w 278987"/>
                <a:gd name="connsiteY1" fmla="*/ 102679 h 269366"/>
                <a:gd name="connsiteX2" fmla="*/ 66390 w 278987"/>
                <a:gd name="connsiteY2" fmla="*/ 0 h 269366"/>
                <a:gd name="connsiteX3" fmla="*/ 0 w 278987"/>
                <a:gd name="connsiteY3" fmla="*/ 0 h 269366"/>
                <a:gd name="connsiteX4" fmla="*/ 0 w 278987"/>
                <a:gd name="connsiteY4" fmla="*/ 269367 h 269366"/>
                <a:gd name="connsiteX5" fmla="*/ 66390 w 278987"/>
                <a:gd name="connsiteY5" fmla="*/ 269367 h 269366"/>
                <a:gd name="connsiteX6" fmla="*/ 66390 w 278987"/>
                <a:gd name="connsiteY6" fmla="*/ 155829 h 269366"/>
                <a:gd name="connsiteX7" fmla="*/ 213741 w 278987"/>
                <a:gd name="connsiteY7" fmla="*/ 155829 h 269366"/>
                <a:gd name="connsiteX8" fmla="*/ 213741 w 278987"/>
                <a:gd name="connsiteY8" fmla="*/ 269367 h 269366"/>
                <a:gd name="connsiteX9" fmla="*/ 278988 w 278987"/>
                <a:gd name="connsiteY9" fmla="*/ 269367 h 269366"/>
                <a:gd name="connsiteX10" fmla="*/ 278988 w 278987"/>
                <a:gd name="connsiteY10" fmla="*/ 0 h 269366"/>
                <a:gd name="connsiteX11" fmla="*/ 213741 w 278987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987" h="269366">
                  <a:moveTo>
                    <a:pt x="213741" y="102679"/>
                  </a:moveTo>
                  <a:lnTo>
                    <a:pt x="66390" y="102679"/>
                  </a:lnTo>
                  <a:lnTo>
                    <a:pt x="66390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6390" y="269367"/>
                  </a:lnTo>
                  <a:lnTo>
                    <a:pt x="66390" y="155829"/>
                  </a:lnTo>
                  <a:lnTo>
                    <a:pt x="213741" y="155829"/>
                  </a:lnTo>
                  <a:lnTo>
                    <a:pt x="213741" y="269367"/>
                  </a:lnTo>
                  <a:lnTo>
                    <a:pt x="278988" y="269367"/>
                  </a:lnTo>
                  <a:lnTo>
                    <a:pt x="278988" y="0"/>
                  </a:lnTo>
                  <a:lnTo>
                    <a:pt x="213741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3B2E742-290B-FE5D-E0E8-C6F906C09F5A}"/>
                </a:ext>
              </a:extLst>
            </p:cNvPr>
            <p:cNvSpPr/>
            <p:nvPr/>
          </p:nvSpPr>
          <p:spPr>
            <a:xfrm>
              <a:off x="6252305" y="2946177"/>
              <a:ext cx="156209" cy="154114"/>
            </a:xfrm>
            <a:custGeom>
              <a:avLst/>
              <a:gdLst>
                <a:gd name="connsiteX0" fmla="*/ 156210 w 156209"/>
                <a:gd name="connsiteY0" fmla="*/ 77057 h 154114"/>
                <a:gd name="connsiteX1" fmla="*/ 78105 w 156209"/>
                <a:gd name="connsiteY1" fmla="*/ 154114 h 154114"/>
                <a:gd name="connsiteX2" fmla="*/ 0 w 156209"/>
                <a:gd name="connsiteY2" fmla="*/ 77057 h 154114"/>
                <a:gd name="connsiteX3" fmla="*/ 78105 w 156209"/>
                <a:gd name="connsiteY3" fmla="*/ 0 h 154114"/>
                <a:gd name="connsiteX4" fmla="*/ 156210 w 156209"/>
                <a:gd name="connsiteY4" fmla="*/ 77057 h 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09" h="154114">
                  <a:moveTo>
                    <a:pt x="156210" y="77057"/>
                  </a:moveTo>
                  <a:cubicBezTo>
                    <a:pt x="156210" y="119615"/>
                    <a:pt x="121241" y="154114"/>
                    <a:pt x="78105" y="154114"/>
                  </a:cubicBezTo>
                  <a:cubicBezTo>
                    <a:pt x="34969" y="154114"/>
                    <a:pt x="0" y="119615"/>
                    <a:pt x="0" y="77057"/>
                  </a:cubicBezTo>
                  <a:cubicBezTo>
                    <a:pt x="0" y="34500"/>
                    <a:pt x="34969" y="0"/>
                    <a:pt x="78105" y="0"/>
                  </a:cubicBezTo>
                  <a:cubicBezTo>
                    <a:pt x="121241" y="0"/>
                    <a:pt x="156210" y="34500"/>
                    <a:pt x="156210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B0C938F-8AED-1A1E-5000-F7B24FF18D05}"/>
                </a:ext>
              </a:extLst>
            </p:cNvPr>
            <p:cNvSpPr/>
            <p:nvPr/>
          </p:nvSpPr>
          <p:spPr>
            <a:xfrm>
              <a:off x="6870668" y="3154203"/>
              <a:ext cx="457867" cy="817816"/>
            </a:xfrm>
            <a:custGeom>
              <a:avLst/>
              <a:gdLst>
                <a:gd name="connsiteX0" fmla="*/ 393002 w 457867"/>
                <a:gd name="connsiteY0" fmla="*/ 0 h 817816"/>
                <a:gd name="connsiteX1" fmla="*/ 328041 w 457867"/>
                <a:gd name="connsiteY1" fmla="*/ 67151 h 817816"/>
                <a:gd name="connsiteX2" fmla="*/ 328041 w 457867"/>
                <a:gd name="connsiteY2" fmla="*/ 344519 h 817816"/>
                <a:gd name="connsiteX3" fmla="*/ 212503 w 457867"/>
                <a:gd name="connsiteY3" fmla="*/ 459010 h 817816"/>
                <a:gd name="connsiteX4" fmla="*/ 129921 w 457867"/>
                <a:gd name="connsiteY4" fmla="*/ 357759 h 817816"/>
                <a:gd name="connsiteX5" fmla="*/ 129921 w 457867"/>
                <a:gd name="connsiteY5" fmla="*/ 67246 h 817816"/>
                <a:gd name="connsiteX6" fmla="*/ 64961 w 457867"/>
                <a:gd name="connsiteY6" fmla="*/ 95 h 817816"/>
                <a:gd name="connsiteX7" fmla="*/ 0 w 457867"/>
                <a:gd name="connsiteY7" fmla="*/ 67246 h 817816"/>
                <a:gd name="connsiteX8" fmla="*/ 0 w 457867"/>
                <a:gd name="connsiteY8" fmla="*/ 378714 h 817816"/>
                <a:gd name="connsiteX9" fmla="*/ 160687 w 457867"/>
                <a:gd name="connsiteY9" fmla="*/ 550355 h 817816"/>
                <a:gd name="connsiteX10" fmla="*/ 330137 w 457867"/>
                <a:gd name="connsiteY10" fmla="*/ 467011 h 817816"/>
                <a:gd name="connsiteX11" fmla="*/ 330137 w 457867"/>
                <a:gd name="connsiteY11" fmla="*/ 623030 h 817816"/>
                <a:gd name="connsiteX12" fmla="*/ 215646 w 457867"/>
                <a:gd name="connsiteY12" fmla="*/ 746284 h 817816"/>
                <a:gd name="connsiteX13" fmla="*/ 122111 w 457867"/>
                <a:gd name="connsiteY13" fmla="*/ 689038 h 817816"/>
                <a:gd name="connsiteX14" fmla="*/ 73724 w 457867"/>
                <a:gd name="connsiteY14" fmla="*/ 662654 h 817816"/>
                <a:gd name="connsiteX15" fmla="*/ 25337 w 457867"/>
                <a:gd name="connsiteY15" fmla="*/ 711041 h 817816"/>
                <a:gd name="connsiteX16" fmla="*/ 209169 w 457867"/>
                <a:gd name="connsiteY16" fmla="*/ 817817 h 817816"/>
                <a:gd name="connsiteX17" fmla="*/ 457867 w 457867"/>
                <a:gd name="connsiteY17" fmla="*/ 552545 h 817816"/>
                <a:gd name="connsiteX18" fmla="*/ 457867 w 457867"/>
                <a:gd name="connsiteY18" fmla="*/ 67246 h 817816"/>
                <a:gd name="connsiteX19" fmla="*/ 393002 w 457867"/>
                <a:gd name="connsiteY19" fmla="*/ 0 h 81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867" h="817816">
                  <a:moveTo>
                    <a:pt x="393002" y="0"/>
                  </a:moveTo>
                  <a:cubicBezTo>
                    <a:pt x="343472" y="0"/>
                    <a:pt x="328041" y="27527"/>
                    <a:pt x="328041" y="67151"/>
                  </a:cubicBezTo>
                  <a:lnTo>
                    <a:pt x="328041" y="344519"/>
                  </a:lnTo>
                  <a:cubicBezTo>
                    <a:pt x="328041" y="405003"/>
                    <a:pt x="272987" y="459010"/>
                    <a:pt x="212503" y="459010"/>
                  </a:cubicBezTo>
                  <a:cubicBezTo>
                    <a:pt x="154210" y="459010"/>
                    <a:pt x="129921" y="416052"/>
                    <a:pt x="129921" y="357759"/>
                  </a:cubicBezTo>
                  <a:lnTo>
                    <a:pt x="129921" y="67246"/>
                  </a:lnTo>
                  <a:cubicBezTo>
                    <a:pt x="129921" y="27622"/>
                    <a:pt x="114491" y="95"/>
                    <a:pt x="64961" y="95"/>
                  </a:cubicBezTo>
                  <a:cubicBezTo>
                    <a:pt x="15431" y="95"/>
                    <a:pt x="0" y="27622"/>
                    <a:pt x="0" y="67246"/>
                  </a:cubicBezTo>
                  <a:lnTo>
                    <a:pt x="0" y="378714"/>
                  </a:lnTo>
                  <a:cubicBezTo>
                    <a:pt x="0" y="488728"/>
                    <a:pt x="52864" y="551497"/>
                    <a:pt x="160687" y="550355"/>
                  </a:cubicBezTo>
                  <a:cubicBezTo>
                    <a:pt x="233172" y="549402"/>
                    <a:pt x="285560" y="521780"/>
                    <a:pt x="330137" y="467011"/>
                  </a:cubicBezTo>
                  <a:lnTo>
                    <a:pt x="330137" y="623030"/>
                  </a:lnTo>
                  <a:cubicBezTo>
                    <a:pt x="330137" y="706660"/>
                    <a:pt x="283941" y="746284"/>
                    <a:pt x="215646" y="746284"/>
                  </a:cubicBezTo>
                  <a:cubicBezTo>
                    <a:pt x="173831" y="746284"/>
                    <a:pt x="147066" y="725424"/>
                    <a:pt x="122111" y="689038"/>
                  </a:cubicBezTo>
                  <a:cubicBezTo>
                    <a:pt x="112109" y="674370"/>
                    <a:pt x="96774" y="662654"/>
                    <a:pt x="73724" y="662654"/>
                  </a:cubicBezTo>
                  <a:cubicBezTo>
                    <a:pt x="46196" y="662654"/>
                    <a:pt x="25337" y="682466"/>
                    <a:pt x="25337" y="711041"/>
                  </a:cubicBezTo>
                  <a:cubicBezTo>
                    <a:pt x="25337" y="768287"/>
                    <a:pt x="83629" y="817817"/>
                    <a:pt x="209169" y="817817"/>
                  </a:cubicBezTo>
                  <a:cubicBezTo>
                    <a:pt x="360997" y="817817"/>
                    <a:pt x="457867" y="727615"/>
                    <a:pt x="457867" y="552545"/>
                  </a:cubicBezTo>
                  <a:lnTo>
                    <a:pt x="457867" y="67246"/>
                  </a:lnTo>
                  <a:cubicBezTo>
                    <a:pt x="457962" y="27432"/>
                    <a:pt x="442531" y="0"/>
                    <a:pt x="393002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0CC0137-8AD2-68FC-2AB6-1C67CA16DD15}"/>
                </a:ext>
              </a:extLst>
            </p:cNvPr>
            <p:cNvSpPr/>
            <p:nvPr/>
          </p:nvSpPr>
          <p:spPr>
            <a:xfrm>
              <a:off x="7518939" y="3430524"/>
              <a:ext cx="277844" cy="269366"/>
            </a:xfrm>
            <a:custGeom>
              <a:avLst/>
              <a:gdLst>
                <a:gd name="connsiteX0" fmla="*/ 212598 w 277844"/>
                <a:gd name="connsiteY0" fmla="*/ 102679 h 269366"/>
                <a:gd name="connsiteX1" fmla="*/ 65246 w 277844"/>
                <a:gd name="connsiteY1" fmla="*/ 102679 h 269366"/>
                <a:gd name="connsiteX2" fmla="*/ 65246 w 277844"/>
                <a:gd name="connsiteY2" fmla="*/ 0 h 269366"/>
                <a:gd name="connsiteX3" fmla="*/ 0 w 277844"/>
                <a:gd name="connsiteY3" fmla="*/ 0 h 269366"/>
                <a:gd name="connsiteX4" fmla="*/ 0 w 277844"/>
                <a:gd name="connsiteY4" fmla="*/ 269367 h 269366"/>
                <a:gd name="connsiteX5" fmla="*/ 65246 w 277844"/>
                <a:gd name="connsiteY5" fmla="*/ 269367 h 269366"/>
                <a:gd name="connsiteX6" fmla="*/ 65246 w 277844"/>
                <a:gd name="connsiteY6" fmla="*/ 155829 h 269366"/>
                <a:gd name="connsiteX7" fmla="*/ 212598 w 277844"/>
                <a:gd name="connsiteY7" fmla="*/ 155829 h 269366"/>
                <a:gd name="connsiteX8" fmla="*/ 212598 w 277844"/>
                <a:gd name="connsiteY8" fmla="*/ 269367 h 269366"/>
                <a:gd name="connsiteX9" fmla="*/ 277844 w 277844"/>
                <a:gd name="connsiteY9" fmla="*/ 269367 h 269366"/>
                <a:gd name="connsiteX10" fmla="*/ 277844 w 277844"/>
                <a:gd name="connsiteY10" fmla="*/ 0 h 269366"/>
                <a:gd name="connsiteX11" fmla="*/ 212598 w 277844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844" h="269366">
                  <a:moveTo>
                    <a:pt x="212598" y="102679"/>
                  </a:moveTo>
                  <a:lnTo>
                    <a:pt x="65246" y="102679"/>
                  </a:lnTo>
                  <a:lnTo>
                    <a:pt x="65246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5246" y="269367"/>
                  </a:lnTo>
                  <a:lnTo>
                    <a:pt x="65246" y="155829"/>
                  </a:lnTo>
                  <a:lnTo>
                    <a:pt x="212598" y="155829"/>
                  </a:lnTo>
                  <a:lnTo>
                    <a:pt x="212598" y="269367"/>
                  </a:lnTo>
                  <a:lnTo>
                    <a:pt x="277844" y="269367"/>
                  </a:lnTo>
                  <a:lnTo>
                    <a:pt x="277844" y="0"/>
                  </a:lnTo>
                  <a:lnTo>
                    <a:pt x="212598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673CAC8-3C43-7771-E5B1-CAEDCBDB125D}"/>
                </a:ext>
              </a:extLst>
            </p:cNvPr>
            <p:cNvSpPr/>
            <p:nvPr/>
          </p:nvSpPr>
          <p:spPr>
            <a:xfrm>
              <a:off x="7868030" y="3430524"/>
              <a:ext cx="231934" cy="269366"/>
            </a:xfrm>
            <a:custGeom>
              <a:avLst/>
              <a:gdLst>
                <a:gd name="connsiteX0" fmla="*/ 65247 w 231934"/>
                <a:gd name="connsiteY0" fmla="*/ 153448 h 269366"/>
                <a:gd name="connsiteX1" fmla="*/ 213836 w 231934"/>
                <a:gd name="connsiteY1" fmla="*/ 153448 h 269366"/>
                <a:gd name="connsiteX2" fmla="*/ 213836 w 231934"/>
                <a:gd name="connsiteY2" fmla="*/ 108680 h 269366"/>
                <a:gd name="connsiteX3" fmla="*/ 65247 w 231934"/>
                <a:gd name="connsiteY3" fmla="*/ 108680 h 269366"/>
                <a:gd name="connsiteX4" fmla="*/ 65247 w 231934"/>
                <a:gd name="connsiteY4" fmla="*/ 50768 h 269366"/>
                <a:gd name="connsiteX5" fmla="*/ 228315 w 231934"/>
                <a:gd name="connsiteY5" fmla="*/ 50768 h 269366"/>
                <a:gd name="connsiteX6" fmla="*/ 228315 w 231934"/>
                <a:gd name="connsiteY6" fmla="*/ 0 h 269366"/>
                <a:gd name="connsiteX7" fmla="*/ 0 w 231934"/>
                <a:gd name="connsiteY7" fmla="*/ 0 h 269366"/>
                <a:gd name="connsiteX8" fmla="*/ 0 w 231934"/>
                <a:gd name="connsiteY8" fmla="*/ 269367 h 269366"/>
                <a:gd name="connsiteX9" fmla="*/ 231934 w 231934"/>
                <a:gd name="connsiteY9" fmla="*/ 269367 h 269366"/>
                <a:gd name="connsiteX10" fmla="*/ 231934 w 231934"/>
                <a:gd name="connsiteY10" fmla="*/ 218599 h 269366"/>
                <a:gd name="connsiteX11" fmla="*/ 65247 w 231934"/>
                <a:gd name="connsiteY11" fmla="*/ 218599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934" h="269366">
                  <a:moveTo>
                    <a:pt x="65247" y="153448"/>
                  </a:moveTo>
                  <a:lnTo>
                    <a:pt x="213836" y="153448"/>
                  </a:lnTo>
                  <a:lnTo>
                    <a:pt x="213836" y="108680"/>
                  </a:lnTo>
                  <a:lnTo>
                    <a:pt x="65247" y="108680"/>
                  </a:lnTo>
                  <a:lnTo>
                    <a:pt x="65247" y="50768"/>
                  </a:lnTo>
                  <a:lnTo>
                    <a:pt x="228315" y="50768"/>
                  </a:lnTo>
                  <a:lnTo>
                    <a:pt x="228315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231934" y="269367"/>
                  </a:lnTo>
                  <a:lnTo>
                    <a:pt x="231934" y="218599"/>
                  </a:lnTo>
                  <a:lnTo>
                    <a:pt x="65247" y="218599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B1696EC-130C-90D1-93E5-49A378D856D7}"/>
                </a:ext>
              </a:extLst>
            </p:cNvPr>
            <p:cNvSpPr/>
            <p:nvPr/>
          </p:nvSpPr>
          <p:spPr>
            <a:xfrm>
              <a:off x="9371266" y="3430428"/>
              <a:ext cx="81533" cy="97155"/>
            </a:xfrm>
            <a:custGeom>
              <a:avLst/>
              <a:gdLst>
                <a:gd name="connsiteX0" fmla="*/ 0 w 81533"/>
                <a:gd name="connsiteY0" fmla="*/ 16002 h 97155"/>
                <a:gd name="connsiteX1" fmla="*/ 31147 w 81533"/>
                <a:gd name="connsiteY1" fmla="*/ 16002 h 97155"/>
                <a:gd name="connsiteX2" fmla="*/ 31147 w 81533"/>
                <a:gd name="connsiteY2" fmla="*/ 97155 h 97155"/>
                <a:gd name="connsiteX3" fmla="*/ 50388 w 81533"/>
                <a:gd name="connsiteY3" fmla="*/ 97155 h 97155"/>
                <a:gd name="connsiteX4" fmla="*/ 50388 w 81533"/>
                <a:gd name="connsiteY4" fmla="*/ 16002 h 97155"/>
                <a:gd name="connsiteX5" fmla="*/ 81534 w 81533"/>
                <a:gd name="connsiteY5" fmla="*/ 16002 h 97155"/>
                <a:gd name="connsiteX6" fmla="*/ 81534 w 81533"/>
                <a:gd name="connsiteY6" fmla="*/ 0 h 97155"/>
                <a:gd name="connsiteX7" fmla="*/ 0 w 81533"/>
                <a:gd name="connsiteY7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33" h="97155">
                  <a:moveTo>
                    <a:pt x="0" y="16002"/>
                  </a:moveTo>
                  <a:lnTo>
                    <a:pt x="31147" y="16002"/>
                  </a:lnTo>
                  <a:lnTo>
                    <a:pt x="31147" y="97155"/>
                  </a:lnTo>
                  <a:lnTo>
                    <a:pt x="50388" y="97155"/>
                  </a:lnTo>
                  <a:lnTo>
                    <a:pt x="50388" y="16002"/>
                  </a:lnTo>
                  <a:lnTo>
                    <a:pt x="81534" y="16002"/>
                  </a:lnTo>
                  <a:lnTo>
                    <a:pt x="81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4BD6CE8-9499-ACBC-E9FD-9B9574B03710}"/>
                </a:ext>
              </a:extLst>
            </p:cNvPr>
            <p:cNvSpPr/>
            <p:nvPr/>
          </p:nvSpPr>
          <p:spPr>
            <a:xfrm>
              <a:off x="9458515" y="3430428"/>
              <a:ext cx="118585" cy="97155"/>
            </a:xfrm>
            <a:custGeom>
              <a:avLst/>
              <a:gdLst>
                <a:gd name="connsiteX0" fmla="*/ 111157 w 118585"/>
                <a:gd name="connsiteY0" fmla="*/ 0 h 97155"/>
                <a:gd name="connsiteX1" fmla="*/ 83248 w 118585"/>
                <a:gd name="connsiteY1" fmla="*/ 0 h 97155"/>
                <a:gd name="connsiteX2" fmla="*/ 66484 w 118585"/>
                <a:gd name="connsiteY2" fmla="*/ 47911 h 97155"/>
                <a:gd name="connsiteX3" fmla="*/ 59721 w 118585"/>
                <a:gd name="connsiteY3" fmla="*/ 72200 h 97155"/>
                <a:gd name="connsiteX4" fmla="*/ 59341 w 118585"/>
                <a:gd name="connsiteY4" fmla="*/ 72200 h 97155"/>
                <a:gd name="connsiteX5" fmla="*/ 52864 w 118585"/>
                <a:gd name="connsiteY5" fmla="*/ 47530 h 97155"/>
                <a:gd name="connsiteX6" fmla="*/ 36100 w 118585"/>
                <a:gd name="connsiteY6" fmla="*/ 0 h 97155"/>
                <a:gd name="connsiteX7" fmla="*/ 7144 w 118585"/>
                <a:gd name="connsiteY7" fmla="*/ 0 h 97155"/>
                <a:gd name="connsiteX8" fmla="*/ 0 w 118585"/>
                <a:gd name="connsiteY8" fmla="*/ 97155 h 97155"/>
                <a:gd name="connsiteX9" fmla="*/ 18573 w 118585"/>
                <a:gd name="connsiteY9" fmla="*/ 97155 h 97155"/>
                <a:gd name="connsiteX10" fmla="*/ 22193 w 118585"/>
                <a:gd name="connsiteY10" fmla="*/ 40005 h 97155"/>
                <a:gd name="connsiteX11" fmla="*/ 22860 w 118585"/>
                <a:gd name="connsiteY11" fmla="*/ 12859 h 97155"/>
                <a:gd name="connsiteX12" fmla="*/ 23908 w 118585"/>
                <a:gd name="connsiteY12" fmla="*/ 12859 h 97155"/>
                <a:gd name="connsiteX13" fmla="*/ 30670 w 118585"/>
                <a:gd name="connsiteY13" fmla="*/ 40386 h 97155"/>
                <a:gd name="connsiteX14" fmla="*/ 48196 w 118585"/>
                <a:gd name="connsiteY14" fmla="*/ 95821 h 97155"/>
                <a:gd name="connsiteX15" fmla="*/ 68199 w 118585"/>
                <a:gd name="connsiteY15" fmla="*/ 95821 h 97155"/>
                <a:gd name="connsiteX16" fmla="*/ 85725 w 118585"/>
                <a:gd name="connsiteY16" fmla="*/ 41815 h 97155"/>
                <a:gd name="connsiteX17" fmla="*/ 93916 w 118585"/>
                <a:gd name="connsiteY17" fmla="*/ 12859 h 97155"/>
                <a:gd name="connsiteX18" fmla="*/ 95059 w 118585"/>
                <a:gd name="connsiteY18" fmla="*/ 12859 h 97155"/>
                <a:gd name="connsiteX19" fmla="*/ 95726 w 118585"/>
                <a:gd name="connsiteY19" fmla="*/ 40005 h 97155"/>
                <a:gd name="connsiteX20" fmla="*/ 99250 w 118585"/>
                <a:gd name="connsiteY20" fmla="*/ 97155 h 97155"/>
                <a:gd name="connsiteX21" fmla="*/ 118586 w 118585"/>
                <a:gd name="connsiteY21" fmla="*/ 97155 h 97155"/>
                <a:gd name="connsiteX22" fmla="*/ 111157 w 118585"/>
                <a:gd name="connsiteY22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585" h="97155">
                  <a:moveTo>
                    <a:pt x="111157" y="0"/>
                  </a:moveTo>
                  <a:lnTo>
                    <a:pt x="83248" y="0"/>
                  </a:lnTo>
                  <a:lnTo>
                    <a:pt x="66484" y="47911"/>
                  </a:lnTo>
                  <a:cubicBezTo>
                    <a:pt x="64294" y="55054"/>
                    <a:pt x="62198" y="63246"/>
                    <a:pt x="59721" y="72200"/>
                  </a:cubicBezTo>
                  <a:lnTo>
                    <a:pt x="59341" y="72200"/>
                  </a:lnTo>
                  <a:cubicBezTo>
                    <a:pt x="56864" y="62198"/>
                    <a:pt x="55054" y="55054"/>
                    <a:pt x="52864" y="47530"/>
                  </a:cubicBezTo>
                  <a:lnTo>
                    <a:pt x="36100" y="0"/>
                  </a:lnTo>
                  <a:lnTo>
                    <a:pt x="7144" y="0"/>
                  </a:lnTo>
                  <a:lnTo>
                    <a:pt x="0" y="97155"/>
                  </a:lnTo>
                  <a:lnTo>
                    <a:pt x="18573" y="97155"/>
                  </a:lnTo>
                  <a:lnTo>
                    <a:pt x="22193" y="40005"/>
                  </a:lnTo>
                  <a:cubicBezTo>
                    <a:pt x="22574" y="31052"/>
                    <a:pt x="22860" y="21812"/>
                    <a:pt x="22860" y="12859"/>
                  </a:cubicBezTo>
                  <a:lnTo>
                    <a:pt x="23908" y="12859"/>
                  </a:lnTo>
                  <a:cubicBezTo>
                    <a:pt x="26003" y="21431"/>
                    <a:pt x="28956" y="32861"/>
                    <a:pt x="30670" y="40386"/>
                  </a:cubicBezTo>
                  <a:lnTo>
                    <a:pt x="48196" y="95821"/>
                  </a:lnTo>
                  <a:lnTo>
                    <a:pt x="68199" y="95821"/>
                  </a:lnTo>
                  <a:lnTo>
                    <a:pt x="85725" y="41815"/>
                  </a:lnTo>
                  <a:cubicBezTo>
                    <a:pt x="88582" y="32861"/>
                    <a:pt x="91440" y="21431"/>
                    <a:pt x="93916" y="12859"/>
                  </a:cubicBezTo>
                  <a:lnTo>
                    <a:pt x="95059" y="12859"/>
                  </a:lnTo>
                  <a:cubicBezTo>
                    <a:pt x="95440" y="23241"/>
                    <a:pt x="95440" y="32480"/>
                    <a:pt x="95726" y="40005"/>
                  </a:cubicBezTo>
                  <a:lnTo>
                    <a:pt x="99250" y="97155"/>
                  </a:lnTo>
                  <a:lnTo>
                    <a:pt x="118586" y="97155"/>
                  </a:lnTo>
                  <a:lnTo>
                    <a:pt x="111157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91B0A4-B42D-BED7-4525-A2112A088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82" y="8761228"/>
            <a:ext cx="995185" cy="10132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9B9D09D-587F-0F51-B445-73D1159C9E02}"/>
              </a:ext>
            </a:extLst>
          </p:cNvPr>
          <p:cNvSpPr txBox="1"/>
          <p:nvPr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Submitted by: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F2050D-129C-88B8-3641-94D2B5882E6D}"/>
              </a:ext>
            </a:extLst>
          </p:cNvPr>
          <p:cNvSpPr txBox="1"/>
          <p:nvPr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Servings: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C5E18E-2907-8EB3-2471-A08374461119}"/>
              </a:ext>
            </a:extLst>
          </p:cNvPr>
          <p:cNvSpPr txBox="1"/>
          <p:nvPr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Total Time: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98DF3C-A0C3-BC2F-C2A6-18D98F42FBBE}"/>
              </a:ext>
            </a:extLst>
          </p:cNvPr>
          <p:cNvSpPr txBox="1"/>
          <p:nvPr/>
        </p:nvSpPr>
        <p:spPr>
          <a:xfrm>
            <a:off x="25428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Ingredients</a:t>
            </a:r>
          </a:p>
        </p:txBody>
      </p: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E837A374-4A6E-4D87-0172-4C99C3853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5446301"/>
              </p:ext>
            </p:extLst>
          </p:nvPr>
        </p:nvGraphicFramePr>
        <p:xfrm>
          <a:off x="2890345" y="-7484"/>
          <a:ext cx="6959804" cy="4639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5758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EBC957-865F-DC58-55DD-B00F03336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825" y="169112"/>
            <a:ext cx="3103562" cy="473976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6D386-8B98-74E6-D352-2F76EA572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D6B561-1488-B9A1-C4AB-F87A08B52D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B58381-062A-5C6F-2A27-8C0EA4A070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702" y="5126990"/>
            <a:ext cx="2820597" cy="4931410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650501-70E3-4FBF-101D-1153D82847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BFEFBE-861D-5480-D275-D73E1F58CC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4" name="Graphic 18">
            <a:extLst>
              <a:ext uri="{FF2B5EF4-FFF2-40B4-BE49-F238E27FC236}">
                <a16:creationId xmlns:a16="http://schemas.microsoft.com/office/drawing/2014/main" id="{21C8A9A7-41DE-F7A9-7B1E-E2D8A6F4A821}"/>
              </a:ext>
            </a:extLst>
          </p:cNvPr>
          <p:cNvGrpSpPr/>
          <p:nvPr/>
        </p:nvGrpSpPr>
        <p:grpSpPr>
          <a:xfrm>
            <a:off x="738431" y="9527380"/>
            <a:ext cx="1007242" cy="152194"/>
            <a:chOff x="2503622" y="2903220"/>
            <a:chExt cx="7073479" cy="1068800"/>
          </a:xfrm>
          <a:solidFill>
            <a:srgbClr val="003C44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22D96DF-5982-854F-D3CE-39F42E5D684D}"/>
                </a:ext>
              </a:extLst>
            </p:cNvPr>
            <p:cNvSpPr/>
            <p:nvPr/>
          </p:nvSpPr>
          <p:spPr>
            <a:xfrm>
              <a:off x="4546282" y="3149917"/>
              <a:ext cx="436912" cy="559117"/>
            </a:xfrm>
            <a:custGeom>
              <a:avLst/>
              <a:gdLst>
                <a:gd name="connsiteX0" fmla="*/ 243364 w 436912"/>
                <a:gd name="connsiteY0" fmla="*/ 216694 h 559117"/>
                <a:gd name="connsiteX1" fmla="*/ 124492 w 436912"/>
                <a:gd name="connsiteY1" fmla="*/ 133064 h 559117"/>
                <a:gd name="connsiteX2" fmla="*/ 212503 w 436912"/>
                <a:gd name="connsiteY2" fmla="*/ 64865 h 559117"/>
                <a:gd name="connsiteX3" fmla="*/ 300514 w 436912"/>
                <a:gd name="connsiteY3" fmla="*/ 114395 h 559117"/>
                <a:gd name="connsiteX4" fmla="*/ 367665 w 436912"/>
                <a:gd name="connsiteY4" fmla="*/ 158401 h 559117"/>
                <a:gd name="connsiteX5" fmla="*/ 418243 w 436912"/>
                <a:gd name="connsiteY5" fmla="*/ 110014 h 559117"/>
                <a:gd name="connsiteX6" fmla="*/ 214598 w 436912"/>
                <a:gd name="connsiteY6" fmla="*/ 0 h 559117"/>
                <a:gd name="connsiteX7" fmla="*/ 5525 w 436912"/>
                <a:gd name="connsiteY7" fmla="*/ 158496 h 559117"/>
                <a:gd name="connsiteX8" fmla="*/ 188214 w 436912"/>
                <a:gd name="connsiteY8" fmla="*/ 324707 h 559117"/>
                <a:gd name="connsiteX9" fmla="*/ 318040 w 436912"/>
                <a:gd name="connsiteY9" fmla="*/ 418243 h 559117"/>
                <a:gd name="connsiteX10" fmla="*/ 216789 w 436912"/>
                <a:gd name="connsiteY10" fmla="*/ 493109 h 559117"/>
                <a:gd name="connsiteX11" fmla="*/ 118872 w 436912"/>
                <a:gd name="connsiteY11" fmla="*/ 439198 h 559117"/>
                <a:gd name="connsiteX12" fmla="*/ 55054 w 436912"/>
                <a:gd name="connsiteY12" fmla="*/ 394049 h 559117"/>
                <a:gd name="connsiteX13" fmla="*/ 0 w 436912"/>
                <a:gd name="connsiteY13" fmla="*/ 445770 h 559117"/>
                <a:gd name="connsiteX14" fmla="*/ 214598 w 436912"/>
                <a:gd name="connsiteY14" fmla="*/ 559117 h 559117"/>
                <a:gd name="connsiteX15" fmla="*/ 436912 w 436912"/>
                <a:gd name="connsiteY15" fmla="*/ 389668 h 559117"/>
                <a:gd name="connsiteX16" fmla="*/ 243364 w 436912"/>
                <a:gd name="connsiteY16" fmla="*/ 216694 h 55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6912" h="559117">
                  <a:moveTo>
                    <a:pt x="243364" y="216694"/>
                  </a:moveTo>
                  <a:cubicBezTo>
                    <a:pt x="168497" y="201263"/>
                    <a:pt x="124492" y="184785"/>
                    <a:pt x="124492" y="133064"/>
                  </a:cubicBezTo>
                  <a:cubicBezTo>
                    <a:pt x="124492" y="89059"/>
                    <a:pt x="159734" y="64865"/>
                    <a:pt x="212503" y="64865"/>
                  </a:cubicBezTo>
                  <a:cubicBezTo>
                    <a:pt x="255460" y="64865"/>
                    <a:pt x="282892" y="79153"/>
                    <a:pt x="300514" y="114395"/>
                  </a:cubicBezTo>
                  <a:cubicBezTo>
                    <a:pt x="315944" y="145256"/>
                    <a:pt x="334613" y="158401"/>
                    <a:pt x="367665" y="158401"/>
                  </a:cubicBezTo>
                  <a:cubicBezTo>
                    <a:pt x="393001" y="158401"/>
                    <a:pt x="418243" y="138589"/>
                    <a:pt x="418243" y="110014"/>
                  </a:cubicBezTo>
                  <a:cubicBezTo>
                    <a:pt x="418243" y="39624"/>
                    <a:pt x="335661" y="0"/>
                    <a:pt x="214598" y="0"/>
                  </a:cubicBezTo>
                  <a:cubicBezTo>
                    <a:pt x="107823" y="0"/>
                    <a:pt x="5525" y="50578"/>
                    <a:pt x="5525" y="158496"/>
                  </a:cubicBezTo>
                  <a:cubicBezTo>
                    <a:pt x="5525" y="256413"/>
                    <a:pt x="66008" y="299371"/>
                    <a:pt x="188214" y="324707"/>
                  </a:cubicBezTo>
                  <a:cubicBezTo>
                    <a:pt x="276225" y="343376"/>
                    <a:pt x="318040" y="364331"/>
                    <a:pt x="318040" y="418243"/>
                  </a:cubicBezTo>
                  <a:cubicBezTo>
                    <a:pt x="318040" y="465582"/>
                    <a:pt x="270700" y="493109"/>
                    <a:pt x="216789" y="493109"/>
                  </a:cubicBezTo>
                  <a:cubicBezTo>
                    <a:pt x="188214" y="493109"/>
                    <a:pt x="139732" y="482060"/>
                    <a:pt x="118872" y="439198"/>
                  </a:cubicBezTo>
                  <a:cubicBezTo>
                    <a:pt x="105632" y="412813"/>
                    <a:pt x="86963" y="394049"/>
                    <a:pt x="55054" y="394049"/>
                  </a:cubicBezTo>
                  <a:cubicBezTo>
                    <a:pt x="26479" y="394049"/>
                    <a:pt x="0" y="413861"/>
                    <a:pt x="0" y="445770"/>
                  </a:cubicBezTo>
                  <a:cubicBezTo>
                    <a:pt x="0" y="523875"/>
                    <a:pt x="91345" y="559117"/>
                    <a:pt x="214598" y="559117"/>
                  </a:cubicBezTo>
                  <a:cubicBezTo>
                    <a:pt x="321374" y="559117"/>
                    <a:pt x="436912" y="505206"/>
                    <a:pt x="436912" y="389668"/>
                  </a:cubicBezTo>
                  <a:cubicBezTo>
                    <a:pt x="437102" y="301371"/>
                    <a:pt x="389763" y="246412"/>
                    <a:pt x="243364" y="216694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C0AA372-EAB0-E1C3-58BA-BCE512B7EF27}"/>
                </a:ext>
              </a:extLst>
            </p:cNvPr>
            <p:cNvSpPr/>
            <p:nvPr/>
          </p:nvSpPr>
          <p:spPr>
            <a:xfrm>
              <a:off x="5059299" y="3149726"/>
              <a:ext cx="504062" cy="559125"/>
            </a:xfrm>
            <a:custGeom>
              <a:avLst/>
              <a:gdLst>
                <a:gd name="connsiteX0" fmla="*/ 252031 w 504062"/>
                <a:gd name="connsiteY0" fmla="*/ 0 h 559125"/>
                <a:gd name="connsiteX1" fmla="*/ 0 w 504062"/>
                <a:gd name="connsiteY1" fmla="*/ 279559 h 559125"/>
                <a:gd name="connsiteX2" fmla="*/ 252031 w 504062"/>
                <a:gd name="connsiteY2" fmla="*/ 559118 h 559125"/>
                <a:gd name="connsiteX3" fmla="*/ 504063 w 504062"/>
                <a:gd name="connsiteY3" fmla="*/ 279559 h 559125"/>
                <a:gd name="connsiteX4" fmla="*/ 252031 w 504062"/>
                <a:gd name="connsiteY4" fmla="*/ 0 h 559125"/>
                <a:gd name="connsiteX5" fmla="*/ 252031 w 504062"/>
                <a:gd name="connsiteY5" fmla="*/ 493109 h 559125"/>
                <a:gd name="connsiteX6" fmla="*/ 135350 w 504062"/>
                <a:gd name="connsiteY6" fmla="*/ 279654 h 559125"/>
                <a:gd name="connsiteX7" fmla="*/ 252031 w 504062"/>
                <a:gd name="connsiteY7" fmla="*/ 66199 h 559125"/>
                <a:gd name="connsiteX8" fmla="*/ 368713 w 504062"/>
                <a:gd name="connsiteY8" fmla="*/ 279654 h 559125"/>
                <a:gd name="connsiteX9" fmla="*/ 252031 w 504062"/>
                <a:gd name="connsiteY9" fmla="*/ 493109 h 55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062" h="559125">
                  <a:moveTo>
                    <a:pt x="252031" y="0"/>
                  </a:moveTo>
                  <a:cubicBezTo>
                    <a:pt x="89154" y="0"/>
                    <a:pt x="0" y="105632"/>
                    <a:pt x="0" y="279559"/>
                  </a:cubicBezTo>
                  <a:cubicBezTo>
                    <a:pt x="0" y="453485"/>
                    <a:pt x="89154" y="560165"/>
                    <a:pt x="252031" y="559118"/>
                  </a:cubicBezTo>
                  <a:cubicBezTo>
                    <a:pt x="414909" y="558070"/>
                    <a:pt x="504063" y="453485"/>
                    <a:pt x="504063" y="279559"/>
                  </a:cubicBezTo>
                  <a:cubicBezTo>
                    <a:pt x="504063" y="105632"/>
                    <a:pt x="414909" y="0"/>
                    <a:pt x="252031" y="0"/>
                  </a:cubicBezTo>
                  <a:close/>
                  <a:moveTo>
                    <a:pt x="252031" y="493109"/>
                  </a:moveTo>
                  <a:cubicBezTo>
                    <a:pt x="165068" y="493109"/>
                    <a:pt x="135350" y="412813"/>
                    <a:pt x="135350" y="279654"/>
                  </a:cubicBezTo>
                  <a:cubicBezTo>
                    <a:pt x="135350" y="146495"/>
                    <a:pt x="165068" y="66199"/>
                    <a:pt x="252031" y="66199"/>
                  </a:cubicBezTo>
                  <a:cubicBezTo>
                    <a:pt x="338995" y="66199"/>
                    <a:pt x="368713" y="146495"/>
                    <a:pt x="368713" y="279654"/>
                  </a:cubicBezTo>
                  <a:cubicBezTo>
                    <a:pt x="368713" y="412813"/>
                    <a:pt x="338995" y="493109"/>
                    <a:pt x="252031" y="493109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C9D1122-39EA-CF5D-E37F-333B79E29566}"/>
                </a:ext>
              </a:extLst>
            </p:cNvPr>
            <p:cNvSpPr/>
            <p:nvPr/>
          </p:nvSpPr>
          <p:spPr>
            <a:xfrm>
              <a:off x="5664612" y="3150854"/>
              <a:ext cx="464629" cy="551417"/>
            </a:xfrm>
            <a:custGeom>
              <a:avLst/>
              <a:gdLst>
                <a:gd name="connsiteX0" fmla="*/ 303752 w 464629"/>
                <a:gd name="connsiteY0" fmla="*/ 15 h 551417"/>
                <a:gd name="connsiteX1" fmla="*/ 126968 w 464629"/>
                <a:gd name="connsiteY1" fmla="*/ 84693 h 551417"/>
                <a:gd name="connsiteX2" fmla="*/ 55054 w 464629"/>
                <a:gd name="connsiteY2" fmla="*/ 3349 h 551417"/>
                <a:gd name="connsiteX3" fmla="*/ 0 w 464629"/>
                <a:gd name="connsiteY3" fmla="*/ 59452 h 551417"/>
                <a:gd name="connsiteX4" fmla="*/ 0 w 464629"/>
                <a:gd name="connsiteY4" fmla="*/ 484267 h 551417"/>
                <a:gd name="connsiteX5" fmla="*/ 64961 w 464629"/>
                <a:gd name="connsiteY5" fmla="*/ 551418 h 551417"/>
                <a:gd name="connsiteX6" fmla="*/ 129921 w 464629"/>
                <a:gd name="connsiteY6" fmla="*/ 484267 h 551417"/>
                <a:gd name="connsiteX7" fmla="*/ 129921 w 464629"/>
                <a:gd name="connsiteY7" fmla="*/ 205851 h 551417"/>
                <a:gd name="connsiteX8" fmla="*/ 252127 w 464629"/>
                <a:gd name="connsiteY8" fmla="*/ 91360 h 551417"/>
                <a:gd name="connsiteX9" fmla="*/ 334709 w 464629"/>
                <a:gd name="connsiteY9" fmla="*/ 192611 h 551417"/>
                <a:gd name="connsiteX10" fmla="*/ 334709 w 464629"/>
                <a:gd name="connsiteY10" fmla="*/ 484267 h 551417"/>
                <a:gd name="connsiteX11" fmla="*/ 399669 w 464629"/>
                <a:gd name="connsiteY11" fmla="*/ 551418 h 551417"/>
                <a:gd name="connsiteX12" fmla="*/ 464630 w 464629"/>
                <a:gd name="connsiteY12" fmla="*/ 484267 h 551417"/>
                <a:gd name="connsiteX13" fmla="*/ 464630 w 464629"/>
                <a:gd name="connsiteY13" fmla="*/ 171751 h 551417"/>
                <a:gd name="connsiteX14" fmla="*/ 303752 w 464629"/>
                <a:gd name="connsiteY14" fmla="*/ 15 h 5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4629" h="551417">
                  <a:moveTo>
                    <a:pt x="303752" y="15"/>
                  </a:moveTo>
                  <a:cubicBezTo>
                    <a:pt x="230696" y="968"/>
                    <a:pt x="173165" y="28971"/>
                    <a:pt x="126968" y="84693"/>
                  </a:cubicBezTo>
                  <a:cubicBezTo>
                    <a:pt x="123063" y="45545"/>
                    <a:pt x="102679" y="3349"/>
                    <a:pt x="55054" y="3349"/>
                  </a:cubicBezTo>
                  <a:cubicBezTo>
                    <a:pt x="20955" y="3349"/>
                    <a:pt x="0" y="16589"/>
                    <a:pt x="0" y="59452"/>
                  </a:cubicBezTo>
                  <a:lnTo>
                    <a:pt x="0" y="484267"/>
                  </a:lnTo>
                  <a:cubicBezTo>
                    <a:pt x="0" y="523890"/>
                    <a:pt x="15430" y="551418"/>
                    <a:pt x="64961" y="551418"/>
                  </a:cubicBezTo>
                  <a:cubicBezTo>
                    <a:pt x="114491" y="551418"/>
                    <a:pt x="129921" y="523890"/>
                    <a:pt x="129921" y="484267"/>
                  </a:cubicBezTo>
                  <a:lnTo>
                    <a:pt x="129921" y="205851"/>
                  </a:lnTo>
                  <a:cubicBezTo>
                    <a:pt x="129921" y="145367"/>
                    <a:pt x="191548" y="91360"/>
                    <a:pt x="252127" y="91360"/>
                  </a:cubicBezTo>
                  <a:cubicBezTo>
                    <a:pt x="310420" y="91360"/>
                    <a:pt x="334709" y="134318"/>
                    <a:pt x="334709" y="192611"/>
                  </a:cubicBezTo>
                  <a:lnTo>
                    <a:pt x="334709" y="484267"/>
                  </a:lnTo>
                  <a:cubicBezTo>
                    <a:pt x="334709" y="523890"/>
                    <a:pt x="350139" y="551418"/>
                    <a:pt x="399669" y="551418"/>
                  </a:cubicBezTo>
                  <a:cubicBezTo>
                    <a:pt x="449199" y="551418"/>
                    <a:pt x="464630" y="523890"/>
                    <a:pt x="464630" y="484267"/>
                  </a:cubicBezTo>
                  <a:lnTo>
                    <a:pt x="464630" y="171751"/>
                  </a:lnTo>
                  <a:cubicBezTo>
                    <a:pt x="464439" y="61642"/>
                    <a:pt x="411575" y="-1128"/>
                    <a:pt x="303752" y="15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3EE6542-97A1-26B0-7297-2917877C8CB1}"/>
                </a:ext>
              </a:extLst>
            </p:cNvPr>
            <p:cNvSpPr/>
            <p:nvPr/>
          </p:nvSpPr>
          <p:spPr>
            <a:xfrm>
              <a:off x="6267640" y="3154203"/>
              <a:ext cx="129921" cy="548068"/>
            </a:xfrm>
            <a:custGeom>
              <a:avLst/>
              <a:gdLst>
                <a:gd name="connsiteX0" fmla="*/ 64961 w 129921"/>
                <a:gd name="connsiteY0" fmla="*/ 0 h 548068"/>
                <a:gd name="connsiteX1" fmla="*/ 0 w 129921"/>
                <a:gd name="connsiteY1" fmla="*/ 67151 h 548068"/>
                <a:gd name="connsiteX2" fmla="*/ 0 w 129921"/>
                <a:gd name="connsiteY2" fmla="*/ 480917 h 548068"/>
                <a:gd name="connsiteX3" fmla="*/ 64961 w 129921"/>
                <a:gd name="connsiteY3" fmla="*/ 548069 h 548068"/>
                <a:gd name="connsiteX4" fmla="*/ 129921 w 129921"/>
                <a:gd name="connsiteY4" fmla="*/ 480917 h 548068"/>
                <a:gd name="connsiteX5" fmla="*/ 129921 w 129921"/>
                <a:gd name="connsiteY5" fmla="*/ 67151 h 548068"/>
                <a:gd name="connsiteX6" fmla="*/ 64961 w 129921"/>
                <a:gd name="connsiteY6" fmla="*/ 0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921" h="548068">
                  <a:moveTo>
                    <a:pt x="64961" y="0"/>
                  </a:moveTo>
                  <a:cubicBezTo>
                    <a:pt x="15431" y="0"/>
                    <a:pt x="0" y="27527"/>
                    <a:pt x="0" y="67151"/>
                  </a:cubicBezTo>
                  <a:lnTo>
                    <a:pt x="0" y="480917"/>
                  </a:lnTo>
                  <a:cubicBezTo>
                    <a:pt x="0" y="520541"/>
                    <a:pt x="15431" y="548069"/>
                    <a:pt x="64961" y="548069"/>
                  </a:cubicBezTo>
                  <a:cubicBezTo>
                    <a:pt x="114491" y="548069"/>
                    <a:pt x="129921" y="520541"/>
                    <a:pt x="129921" y="480917"/>
                  </a:cubicBezTo>
                  <a:lnTo>
                    <a:pt x="129921" y="67151"/>
                  </a:lnTo>
                  <a:cubicBezTo>
                    <a:pt x="129921" y="27432"/>
                    <a:pt x="114491" y="0"/>
                    <a:pt x="64961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822039C-6D14-551C-3B3E-8C94E8915B5B}"/>
                </a:ext>
              </a:extLst>
            </p:cNvPr>
            <p:cNvSpPr/>
            <p:nvPr/>
          </p:nvSpPr>
          <p:spPr>
            <a:xfrm>
              <a:off x="3028854" y="3149726"/>
              <a:ext cx="495300" cy="821055"/>
            </a:xfrm>
            <a:custGeom>
              <a:avLst/>
              <a:gdLst>
                <a:gd name="connsiteX0" fmla="*/ 243173 w 495300"/>
                <a:gd name="connsiteY0" fmla="*/ 0 h 821055"/>
                <a:gd name="connsiteX1" fmla="*/ 0 w 495300"/>
                <a:gd name="connsiteY1" fmla="*/ 245459 h 821055"/>
                <a:gd name="connsiteX2" fmla="*/ 0 w 495300"/>
                <a:gd name="connsiteY2" fmla="*/ 753904 h 821055"/>
                <a:gd name="connsiteX3" fmla="*/ 64960 w 495300"/>
                <a:gd name="connsiteY3" fmla="*/ 821055 h 821055"/>
                <a:gd name="connsiteX4" fmla="*/ 129921 w 495300"/>
                <a:gd name="connsiteY4" fmla="*/ 753904 h 821055"/>
                <a:gd name="connsiteX5" fmla="*/ 129921 w 495300"/>
                <a:gd name="connsiteY5" fmla="*/ 541592 h 821055"/>
                <a:gd name="connsiteX6" fmla="*/ 239935 w 495300"/>
                <a:gd name="connsiteY6" fmla="*/ 559118 h 821055"/>
                <a:gd name="connsiteX7" fmla="*/ 495300 w 495300"/>
                <a:gd name="connsiteY7" fmla="*/ 271844 h 821055"/>
                <a:gd name="connsiteX8" fmla="*/ 243173 w 495300"/>
                <a:gd name="connsiteY8" fmla="*/ 0 h 821055"/>
                <a:gd name="connsiteX9" fmla="*/ 240983 w 495300"/>
                <a:gd name="connsiteY9" fmla="*/ 498538 h 821055"/>
                <a:gd name="connsiteX10" fmla="*/ 129826 w 495300"/>
                <a:gd name="connsiteY10" fmla="*/ 358807 h 821055"/>
                <a:gd name="connsiteX11" fmla="*/ 129826 w 495300"/>
                <a:gd name="connsiteY11" fmla="*/ 211360 h 821055"/>
                <a:gd name="connsiteX12" fmla="*/ 240983 w 495300"/>
                <a:gd name="connsiteY12" fmla="*/ 72676 h 821055"/>
                <a:gd name="connsiteX13" fmla="*/ 360902 w 495300"/>
                <a:gd name="connsiteY13" fmla="*/ 285083 h 821055"/>
                <a:gd name="connsiteX14" fmla="*/ 240983 w 495300"/>
                <a:gd name="connsiteY14" fmla="*/ 498538 h 82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821055">
                  <a:moveTo>
                    <a:pt x="243173" y="0"/>
                  </a:moveTo>
                  <a:cubicBezTo>
                    <a:pt x="82487" y="0"/>
                    <a:pt x="0" y="107823"/>
                    <a:pt x="0" y="245459"/>
                  </a:cubicBezTo>
                  <a:lnTo>
                    <a:pt x="0" y="753904"/>
                  </a:lnTo>
                  <a:cubicBezTo>
                    <a:pt x="0" y="793528"/>
                    <a:pt x="15431" y="821055"/>
                    <a:pt x="64960" y="821055"/>
                  </a:cubicBezTo>
                  <a:cubicBezTo>
                    <a:pt x="114491" y="821055"/>
                    <a:pt x="129921" y="793528"/>
                    <a:pt x="129921" y="753904"/>
                  </a:cubicBezTo>
                  <a:lnTo>
                    <a:pt x="129921" y="541592"/>
                  </a:lnTo>
                  <a:cubicBezTo>
                    <a:pt x="160115" y="553022"/>
                    <a:pt x="196406" y="559118"/>
                    <a:pt x="239935" y="559118"/>
                  </a:cubicBezTo>
                  <a:cubicBezTo>
                    <a:pt x="408337" y="559118"/>
                    <a:pt x="495300" y="436912"/>
                    <a:pt x="495300" y="271844"/>
                  </a:cubicBezTo>
                  <a:cubicBezTo>
                    <a:pt x="495205" y="83725"/>
                    <a:pt x="379667" y="0"/>
                    <a:pt x="243173" y="0"/>
                  </a:cubicBezTo>
                  <a:close/>
                  <a:moveTo>
                    <a:pt x="240983" y="498538"/>
                  </a:moveTo>
                  <a:cubicBezTo>
                    <a:pt x="165068" y="498538"/>
                    <a:pt x="129826" y="442436"/>
                    <a:pt x="129826" y="358807"/>
                  </a:cubicBezTo>
                  <a:lnTo>
                    <a:pt x="129826" y="211360"/>
                  </a:lnTo>
                  <a:cubicBezTo>
                    <a:pt x="129826" y="127730"/>
                    <a:pt x="165068" y="72676"/>
                    <a:pt x="240983" y="72676"/>
                  </a:cubicBezTo>
                  <a:cubicBezTo>
                    <a:pt x="318040" y="72676"/>
                    <a:pt x="363188" y="148590"/>
                    <a:pt x="360902" y="285083"/>
                  </a:cubicBezTo>
                  <a:cubicBezTo>
                    <a:pt x="363188" y="421577"/>
                    <a:pt x="318040" y="498538"/>
                    <a:pt x="240983" y="49853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947D0B4-B6FD-6CA1-9B68-5E68D20533CB}"/>
                </a:ext>
              </a:extLst>
            </p:cNvPr>
            <p:cNvSpPr/>
            <p:nvPr/>
          </p:nvSpPr>
          <p:spPr>
            <a:xfrm>
              <a:off x="2503622" y="3319272"/>
              <a:ext cx="418800" cy="176648"/>
            </a:xfrm>
            <a:custGeom>
              <a:avLst/>
              <a:gdLst>
                <a:gd name="connsiteX0" fmla="*/ 209383 w 418800"/>
                <a:gd name="connsiteY0" fmla="*/ 0 h 176648"/>
                <a:gd name="connsiteX1" fmla="*/ 4691 w 418800"/>
                <a:gd name="connsiteY1" fmla="*/ 121063 h 176648"/>
                <a:gd name="connsiteX2" fmla="*/ 62984 w 418800"/>
                <a:gd name="connsiteY2" fmla="*/ 165068 h 176648"/>
                <a:gd name="connsiteX3" fmla="*/ 209383 w 418800"/>
                <a:gd name="connsiteY3" fmla="*/ 116681 h 176648"/>
                <a:gd name="connsiteX4" fmla="*/ 355783 w 418800"/>
                <a:gd name="connsiteY4" fmla="*/ 165068 h 176648"/>
                <a:gd name="connsiteX5" fmla="*/ 414076 w 418800"/>
                <a:gd name="connsiteY5" fmla="*/ 121063 h 176648"/>
                <a:gd name="connsiteX6" fmla="*/ 209383 w 418800"/>
                <a:gd name="connsiteY6" fmla="*/ 0 h 17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800" h="176648">
                  <a:moveTo>
                    <a:pt x="209383" y="0"/>
                  </a:moveTo>
                  <a:cubicBezTo>
                    <a:pt x="110323" y="0"/>
                    <a:pt x="38791" y="50578"/>
                    <a:pt x="4691" y="121063"/>
                  </a:cubicBezTo>
                  <a:cubicBezTo>
                    <a:pt x="-13978" y="159544"/>
                    <a:pt x="26694" y="195929"/>
                    <a:pt x="62984" y="165068"/>
                  </a:cubicBezTo>
                  <a:cubicBezTo>
                    <a:pt x="93845" y="138684"/>
                    <a:pt x="143280" y="116681"/>
                    <a:pt x="209383" y="116681"/>
                  </a:cubicBezTo>
                  <a:cubicBezTo>
                    <a:pt x="275392" y="116681"/>
                    <a:pt x="324922" y="138684"/>
                    <a:pt x="355783" y="165068"/>
                  </a:cubicBezTo>
                  <a:cubicBezTo>
                    <a:pt x="392073" y="195929"/>
                    <a:pt x="432840" y="159544"/>
                    <a:pt x="414076" y="121063"/>
                  </a:cubicBezTo>
                  <a:cubicBezTo>
                    <a:pt x="379976" y="50578"/>
                    <a:pt x="308443" y="0"/>
                    <a:pt x="209383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2E10180-55F9-B8A1-065D-2D55DDC928F2}"/>
                </a:ext>
              </a:extLst>
            </p:cNvPr>
            <p:cNvSpPr/>
            <p:nvPr/>
          </p:nvSpPr>
          <p:spPr>
            <a:xfrm>
              <a:off x="4177760" y="3154203"/>
              <a:ext cx="323564" cy="548068"/>
            </a:xfrm>
            <a:custGeom>
              <a:avLst/>
              <a:gdLst>
                <a:gd name="connsiteX0" fmla="*/ 256413 w 323564"/>
                <a:gd name="connsiteY0" fmla="*/ 1048 h 548068"/>
                <a:gd name="connsiteX1" fmla="*/ 126492 w 323564"/>
                <a:gd name="connsiteY1" fmla="*/ 105061 h 548068"/>
                <a:gd name="connsiteX2" fmla="*/ 56102 w 323564"/>
                <a:gd name="connsiteY2" fmla="*/ 0 h 548068"/>
                <a:gd name="connsiteX3" fmla="*/ 0 w 323564"/>
                <a:gd name="connsiteY3" fmla="*/ 56102 h 548068"/>
                <a:gd name="connsiteX4" fmla="*/ 0 w 323564"/>
                <a:gd name="connsiteY4" fmla="*/ 480917 h 548068"/>
                <a:gd name="connsiteX5" fmla="*/ 64960 w 323564"/>
                <a:gd name="connsiteY5" fmla="*/ 548069 h 548068"/>
                <a:gd name="connsiteX6" fmla="*/ 125444 w 323564"/>
                <a:gd name="connsiteY6" fmla="*/ 480917 h 548068"/>
                <a:gd name="connsiteX7" fmla="*/ 125444 w 323564"/>
                <a:gd name="connsiteY7" fmla="*/ 261938 h 548068"/>
                <a:gd name="connsiteX8" fmla="*/ 271843 w 323564"/>
                <a:gd name="connsiteY8" fmla="*/ 113347 h 548068"/>
                <a:gd name="connsiteX9" fmla="*/ 323564 w 323564"/>
                <a:gd name="connsiteY9" fmla="*/ 62770 h 548068"/>
                <a:gd name="connsiteX10" fmla="*/ 256413 w 323564"/>
                <a:gd name="connsiteY10" fmla="*/ 1048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3564" h="548068">
                  <a:moveTo>
                    <a:pt x="256413" y="1048"/>
                  </a:moveTo>
                  <a:cubicBezTo>
                    <a:pt x="217742" y="1048"/>
                    <a:pt x="163639" y="36004"/>
                    <a:pt x="126492" y="105061"/>
                  </a:cubicBezTo>
                  <a:cubicBezTo>
                    <a:pt x="126111" y="51721"/>
                    <a:pt x="109442" y="0"/>
                    <a:pt x="56102" y="0"/>
                  </a:cubicBezTo>
                  <a:cubicBezTo>
                    <a:pt x="18669" y="0"/>
                    <a:pt x="0" y="16478"/>
                    <a:pt x="0" y="56102"/>
                  </a:cubicBezTo>
                  <a:lnTo>
                    <a:pt x="0" y="480917"/>
                  </a:lnTo>
                  <a:cubicBezTo>
                    <a:pt x="0" y="520541"/>
                    <a:pt x="15430" y="548069"/>
                    <a:pt x="64960" y="548069"/>
                  </a:cubicBezTo>
                  <a:cubicBezTo>
                    <a:pt x="114491" y="548069"/>
                    <a:pt x="125444" y="520541"/>
                    <a:pt x="125444" y="480917"/>
                  </a:cubicBezTo>
                  <a:lnTo>
                    <a:pt x="125444" y="261938"/>
                  </a:lnTo>
                  <a:cubicBezTo>
                    <a:pt x="125444" y="145256"/>
                    <a:pt x="176022" y="113347"/>
                    <a:pt x="271843" y="113347"/>
                  </a:cubicBezTo>
                  <a:cubicBezTo>
                    <a:pt x="299371" y="113347"/>
                    <a:pt x="323564" y="95726"/>
                    <a:pt x="323564" y="62770"/>
                  </a:cubicBezTo>
                  <a:cubicBezTo>
                    <a:pt x="323564" y="25241"/>
                    <a:pt x="301562" y="1048"/>
                    <a:pt x="256413" y="104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DFDDEC2-9EEC-5C08-5480-66E1A7129B94}"/>
                </a:ext>
              </a:extLst>
            </p:cNvPr>
            <p:cNvSpPr/>
            <p:nvPr/>
          </p:nvSpPr>
          <p:spPr>
            <a:xfrm>
              <a:off x="3602164" y="3150869"/>
              <a:ext cx="483203" cy="557974"/>
            </a:xfrm>
            <a:custGeom>
              <a:avLst/>
              <a:gdLst>
                <a:gd name="connsiteX0" fmla="*/ 483203 w 483203"/>
                <a:gd name="connsiteY0" fmla="*/ 225647 h 557974"/>
                <a:gd name="connsiteX1" fmla="*/ 247650 w 483203"/>
                <a:gd name="connsiteY1" fmla="*/ 0 h 557974"/>
                <a:gd name="connsiteX2" fmla="*/ 0 w 483203"/>
                <a:gd name="connsiteY2" fmla="*/ 280607 h 557974"/>
                <a:gd name="connsiteX3" fmla="*/ 260795 w 483203"/>
                <a:gd name="connsiteY3" fmla="*/ 557975 h 557974"/>
                <a:gd name="connsiteX4" fmla="*/ 463296 w 483203"/>
                <a:gd name="connsiteY4" fmla="*/ 462248 h 557974"/>
                <a:gd name="connsiteX5" fmla="*/ 436912 w 483203"/>
                <a:gd name="connsiteY5" fmla="*/ 391859 h 557974"/>
                <a:gd name="connsiteX6" fmla="*/ 387382 w 483203"/>
                <a:gd name="connsiteY6" fmla="*/ 430340 h 557974"/>
                <a:gd name="connsiteX7" fmla="*/ 271844 w 483203"/>
                <a:gd name="connsiteY7" fmla="*/ 482060 h 557974"/>
                <a:gd name="connsiteX8" fmla="*/ 134303 w 483203"/>
                <a:gd name="connsiteY8" fmla="*/ 291656 h 557974"/>
                <a:gd name="connsiteX9" fmla="*/ 134207 w 483203"/>
                <a:gd name="connsiteY9" fmla="*/ 287274 h 557974"/>
                <a:gd name="connsiteX10" fmla="*/ 412718 w 483203"/>
                <a:gd name="connsiteY10" fmla="*/ 287274 h 557974"/>
                <a:gd name="connsiteX11" fmla="*/ 483203 w 483203"/>
                <a:gd name="connsiteY11" fmla="*/ 225647 h 557974"/>
                <a:gd name="connsiteX12" fmla="*/ 326898 w 483203"/>
                <a:gd name="connsiteY12" fmla="*/ 223361 h 557974"/>
                <a:gd name="connsiteX13" fmla="*/ 133541 w 483203"/>
                <a:gd name="connsiteY13" fmla="*/ 223361 h 557974"/>
                <a:gd name="connsiteX14" fmla="*/ 248698 w 483203"/>
                <a:gd name="connsiteY14" fmla="*/ 67056 h 557974"/>
                <a:gd name="connsiteX15" fmla="*/ 351092 w 483203"/>
                <a:gd name="connsiteY15" fmla="*/ 201359 h 557974"/>
                <a:gd name="connsiteX16" fmla="*/ 326898 w 483203"/>
                <a:gd name="connsiteY16" fmla="*/ 223361 h 55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203" h="557974">
                  <a:moveTo>
                    <a:pt x="483203" y="225647"/>
                  </a:moveTo>
                  <a:cubicBezTo>
                    <a:pt x="483203" y="67151"/>
                    <a:pt x="377571" y="0"/>
                    <a:pt x="247650" y="0"/>
                  </a:cubicBezTo>
                  <a:cubicBezTo>
                    <a:pt x="94679" y="0"/>
                    <a:pt x="0" y="114491"/>
                    <a:pt x="0" y="280607"/>
                  </a:cubicBezTo>
                  <a:cubicBezTo>
                    <a:pt x="0" y="449009"/>
                    <a:pt x="75914" y="557975"/>
                    <a:pt x="260795" y="557975"/>
                  </a:cubicBezTo>
                  <a:cubicBezTo>
                    <a:pt x="346615" y="557975"/>
                    <a:pt x="424815" y="516160"/>
                    <a:pt x="463296" y="462248"/>
                  </a:cubicBezTo>
                  <a:cubicBezTo>
                    <a:pt x="491871" y="421481"/>
                    <a:pt x="469868" y="391859"/>
                    <a:pt x="436912" y="391859"/>
                  </a:cubicBezTo>
                  <a:cubicBezTo>
                    <a:pt x="413766" y="391859"/>
                    <a:pt x="402812" y="412814"/>
                    <a:pt x="387382" y="430340"/>
                  </a:cubicBezTo>
                  <a:cubicBezTo>
                    <a:pt x="358807" y="462248"/>
                    <a:pt x="320231" y="482060"/>
                    <a:pt x="271844" y="482060"/>
                  </a:cubicBezTo>
                  <a:cubicBezTo>
                    <a:pt x="167259" y="482060"/>
                    <a:pt x="134303" y="394050"/>
                    <a:pt x="134303" y="291656"/>
                  </a:cubicBezTo>
                  <a:lnTo>
                    <a:pt x="134207" y="287274"/>
                  </a:lnTo>
                  <a:lnTo>
                    <a:pt x="412718" y="287274"/>
                  </a:lnTo>
                  <a:cubicBezTo>
                    <a:pt x="455676" y="287274"/>
                    <a:pt x="483203" y="268510"/>
                    <a:pt x="483203" y="225647"/>
                  </a:cubicBezTo>
                  <a:close/>
                  <a:moveTo>
                    <a:pt x="326898" y="223361"/>
                  </a:moveTo>
                  <a:lnTo>
                    <a:pt x="133541" y="223361"/>
                  </a:lnTo>
                  <a:cubicBezTo>
                    <a:pt x="137160" y="133636"/>
                    <a:pt x="170879" y="67056"/>
                    <a:pt x="248698" y="67056"/>
                  </a:cubicBezTo>
                  <a:cubicBezTo>
                    <a:pt x="318040" y="67056"/>
                    <a:pt x="351092" y="128683"/>
                    <a:pt x="351092" y="201359"/>
                  </a:cubicBezTo>
                  <a:cubicBezTo>
                    <a:pt x="351092" y="218980"/>
                    <a:pt x="345567" y="223361"/>
                    <a:pt x="326898" y="223361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62B6FE5-E4B4-3EAA-C81F-4DE3AE194F0D}"/>
                </a:ext>
              </a:extLst>
            </p:cNvPr>
            <p:cNvSpPr/>
            <p:nvPr/>
          </p:nvSpPr>
          <p:spPr>
            <a:xfrm>
              <a:off x="6476809" y="2903220"/>
              <a:ext cx="461105" cy="798956"/>
            </a:xfrm>
            <a:custGeom>
              <a:avLst/>
              <a:gdLst>
                <a:gd name="connsiteX0" fmla="*/ 461105 w 461105"/>
                <a:gd name="connsiteY0" fmla="*/ 77057 h 798956"/>
                <a:gd name="connsiteX1" fmla="*/ 333470 w 461105"/>
                <a:gd name="connsiteY1" fmla="*/ 0 h 798956"/>
                <a:gd name="connsiteX2" fmla="*/ 95250 w 461105"/>
                <a:gd name="connsiteY2" fmla="*/ 258604 h 798956"/>
                <a:gd name="connsiteX3" fmla="*/ 45148 w 461105"/>
                <a:gd name="connsiteY3" fmla="*/ 258604 h 798956"/>
                <a:gd name="connsiteX4" fmla="*/ 0 w 461105"/>
                <a:gd name="connsiteY4" fmla="*/ 294894 h 798956"/>
                <a:gd name="connsiteX5" fmla="*/ 45148 w 461105"/>
                <a:gd name="connsiteY5" fmla="*/ 331184 h 798956"/>
                <a:gd name="connsiteX6" fmla="*/ 92488 w 461105"/>
                <a:gd name="connsiteY6" fmla="*/ 331184 h 798956"/>
                <a:gd name="connsiteX7" fmla="*/ 92488 w 461105"/>
                <a:gd name="connsiteY7" fmla="*/ 731806 h 798956"/>
                <a:gd name="connsiteX8" fmla="*/ 157448 w 461105"/>
                <a:gd name="connsiteY8" fmla="*/ 798957 h 798956"/>
                <a:gd name="connsiteX9" fmla="*/ 222409 w 461105"/>
                <a:gd name="connsiteY9" fmla="*/ 731806 h 798956"/>
                <a:gd name="connsiteX10" fmla="*/ 222409 w 461105"/>
                <a:gd name="connsiteY10" fmla="*/ 331184 h 798956"/>
                <a:gd name="connsiteX11" fmla="*/ 286226 w 461105"/>
                <a:gd name="connsiteY11" fmla="*/ 331184 h 798956"/>
                <a:gd name="connsiteX12" fmla="*/ 333565 w 461105"/>
                <a:gd name="connsiteY12" fmla="*/ 292703 h 798956"/>
                <a:gd name="connsiteX13" fmla="*/ 287369 w 461105"/>
                <a:gd name="connsiteY13" fmla="*/ 258604 h 798956"/>
                <a:gd name="connsiteX14" fmla="*/ 222409 w 461105"/>
                <a:gd name="connsiteY14" fmla="*/ 258604 h 798956"/>
                <a:gd name="connsiteX15" fmla="*/ 222409 w 461105"/>
                <a:gd name="connsiteY15" fmla="*/ 203549 h 798956"/>
                <a:gd name="connsiteX16" fmla="*/ 304990 w 461105"/>
                <a:gd name="connsiteY16" fmla="*/ 73724 h 798956"/>
                <a:gd name="connsiteX17" fmla="*/ 360045 w 461105"/>
                <a:gd name="connsiteY17" fmla="*/ 99060 h 798956"/>
                <a:gd name="connsiteX18" fmla="*/ 409575 w 461105"/>
                <a:gd name="connsiteY18" fmla="*/ 125444 h 798956"/>
                <a:gd name="connsiteX19" fmla="*/ 461105 w 461105"/>
                <a:gd name="connsiteY19" fmla="*/ 77057 h 7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105" h="798956">
                  <a:moveTo>
                    <a:pt x="461105" y="77057"/>
                  </a:moveTo>
                  <a:cubicBezTo>
                    <a:pt x="461105" y="19812"/>
                    <a:pt x="398335" y="0"/>
                    <a:pt x="333470" y="0"/>
                  </a:cubicBezTo>
                  <a:cubicBezTo>
                    <a:pt x="192596" y="0"/>
                    <a:pt x="103441" y="109157"/>
                    <a:pt x="95250" y="258604"/>
                  </a:cubicBezTo>
                  <a:lnTo>
                    <a:pt x="45148" y="258604"/>
                  </a:lnTo>
                  <a:cubicBezTo>
                    <a:pt x="20955" y="258604"/>
                    <a:pt x="0" y="269653"/>
                    <a:pt x="0" y="294894"/>
                  </a:cubicBezTo>
                  <a:cubicBezTo>
                    <a:pt x="0" y="320231"/>
                    <a:pt x="20955" y="331184"/>
                    <a:pt x="45148" y="331184"/>
                  </a:cubicBezTo>
                  <a:lnTo>
                    <a:pt x="92488" y="331184"/>
                  </a:lnTo>
                  <a:lnTo>
                    <a:pt x="92488" y="731806"/>
                  </a:lnTo>
                  <a:cubicBezTo>
                    <a:pt x="92488" y="771430"/>
                    <a:pt x="107918" y="798957"/>
                    <a:pt x="157448" y="798957"/>
                  </a:cubicBezTo>
                  <a:cubicBezTo>
                    <a:pt x="206978" y="798957"/>
                    <a:pt x="222409" y="771430"/>
                    <a:pt x="222409" y="731806"/>
                  </a:cubicBezTo>
                  <a:lnTo>
                    <a:pt x="222409" y="331184"/>
                  </a:lnTo>
                  <a:lnTo>
                    <a:pt x="286226" y="331184"/>
                  </a:lnTo>
                  <a:cubicBezTo>
                    <a:pt x="314801" y="331184"/>
                    <a:pt x="333565" y="315754"/>
                    <a:pt x="333565" y="292703"/>
                  </a:cubicBezTo>
                  <a:cubicBezTo>
                    <a:pt x="333565" y="268510"/>
                    <a:pt x="317087" y="258604"/>
                    <a:pt x="287369" y="258604"/>
                  </a:cubicBezTo>
                  <a:lnTo>
                    <a:pt x="222409" y="258604"/>
                  </a:lnTo>
                  <a:lnTo>
                    <a:pt x="222409" y="203549"/>
                  </a:lnTo>
                  <a:cubicBezTo>
                    <a:pt x="222409" y="133159"/>
                    <a:pt x="241078" y="73724"/>
                    <a:pt x="304990" y="73724"/>
                  </a:cubicBezTo>
                  <a:cubicBezTo>
                    <a:pt x="328136" y="73724"/>
                    <a:pt x="348996" y="85820"/>
                    <a:pt x="360045" y="99060"/>
                  </a:cubicBezTo>
                  <a:cubicBezTo>
                    <a:pt x="373285" y="114491"/>
                    <a:pt x="384238" y="125444"/>
                    <a:pt x="409575" y="125444"/>
                  </a:cubicBezTo>
                  <a:cubicBezTo>
                    <a:pt x="437959" y="125444"/>
                    <a:pt x="461105" y="105632"/>
                    <a:pt x="461105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07C0DDE-39B1-F0C0-358B-7625D6EB8DBF}"/>
                </a:ext>
              </a:extLst>
            </p:cNvPr>
            <p:cNvSpPr/>
            <p:nvPr/>
          </p:nvSpPr>
          <p:spPr>
            <a:xfrm>
              <a:off x="8137493" y="3430524"/>
              <a:ext cx="318801" cy="269366"/>
            </a:xfrm>
            <a:custGeom>
              <a:avLst/>
              <a:gdLst>
                <a:gd name="connsiteX0" fmla="*/ 108680 w 318801"/>
                <a:gd name="connsiteY0" fmla="*/ 0 h 269366"/>
                <a:gd name="connsiteX1" fmla="*/ 0 w 318801"/>
                <a:gd name="connsiteY1" fmla="*/ 269367 h 269366"/>
                <a:gd name="connsiteX2" fmla="*/ 71247 w 318801"/>
                <a:gd name="connsiteY2" fmla="*/ 269367 h 269366"/>
                <a:gd name="connsiteX3" fmla="*/ 90201 w 318801"/>
                <a:gd name="connsiteY3" fmla="*/ 218599 h 269366"/>
                <a:gd name="connsiteX4" fmla="*/ 228600 w 318801"/>
                <a:gd name="connsiteY4" fmla="*/ 218599 h 269366"/>
                <a:gd name="connsiteX5" fmla="*/ 247555 w 318801"/>
                <a:gd name="connsiteY5" fmla="*/ 269367 h 269366"/>
                <a:gd name="connsiteX6" fmla="*/ 318801 w 318801"/>
                <a:gd name="connsiteY6" fmla="*/ 269367 h 269366"/>
                <a:gd name="connsiteX7" fmla="*/ 210121 w 318801"/>
                <a:gd name="connsiteY7" fmla="*/ 0 h 269366"/>
                <a:gd name="connsiteX8" fmla="*/ 108680 w 318801"/>
                <a:gd name="connsiteY8" fmla="*/ 0 h 269366"/>
                <a:gd name="connsiteX9" fmla="*/ 106966 w 318801"/>
                <a:gd name="connsiteY9" fmla="*/ 173927 h 269366"/>
                <a:gd name="connsiteX10" fmla="*/ 159448 w 318801"/>
                <a:gd name="connsiteY10" fmla="*/ 33814 h 269366"/>
                <a:gd name="connsiteX11" fmla="*/ 211931 w 318801"/>
                <a:gd name="connsiteY11" fmla="*/ 173927 h 269366"/>
                <a:gd name="connsiteX12" fmla="*/ 106966 w 318801"/>
                <a:gd name="connsiteY12" fmla="*/ 173927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8801" h="269366">
                  <a:moveTo>
                    <a:pt x="108680" y="0"/>
                  </a:moveTo>
                  <a:lnTo>
                    <a:pt x="0" y="269367"/>
                  </a:lnTo>
                  <a:lnTo>
                    <a:pt x="71247" y="269367"/>
                  </a:lnTo>
                  <a:lnTo>
                    <a:pt x="90201" y="218599"/>
                  </a:lnTo>
                  <a:lnTo>
                    <a:pt x="228600" y="218599"/>
                  </a:lnTo>
                  <a:lnTo>
                    <a:pt x="247555" y="269367"/>
                  </a:lnTo>
                  <a:lnTo>
                    <a:pt x="318801" y="269367"/>
                  </a:lnTo>
                  <a:lnTo>
                    <a:pt x="210121" y="0"/>
                  </a:lnTo>
                  <a:lnTo>
                    <a:pt x="108680" y="0"/>
                  </a:lnTo>
                  <a:close/>
                  <a:moveTo>
                    <a:pt x="106966" y="173927"/>
                  </a:moveTo>
                  <a:lnTo>
                    <a:pt x="159448" y="33814"/>
                  </a:lnTo>
                  <a:lnTo>
                    <a:pt x="211931" y="173927"/>
                  </a:lnTo>
                  <a:lnTo>
                    <a:pt x="106966" y="173927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ED7D564-01EE-60B2-C135-57C6CFDAD039}"/>
                </a:ext>
              </a:extLst>
            </p:cNvPr>
            <p:cNvSpPr/>
            <p:nvPr/>
          </p:nvSpPr>
          <p:spPr>
            <a:xfrm>
              <a:off x="8705183" y="3430524"/>
              <a:ext cx="259746" cy="269366"/>
            </a:xfrm>
            <a:custGeom>
              <a:avLst/>
              <a:gdLst>
                <a:gd name="connsiteX0" fmla="*/ 0 w 259746"/>
                <a:gd name="connsiteY0" fmla="*/ 55531 h 269366"/>
                <a:gd name="connsiteX1" fmla="*/ 97822 w 259746"/>
                <a:gd name="connsiteY1" fmla="*/ 55531 h 269366"/>
                <a:gd name="connsiteX2" fmla="*/ 97822 w 259746"/>
                <a:gd name="connsiteY2" fmla="*/ 269367 h 269366"/>
                <a:gd name="connsiteX3" fmla="*/ 163068 w 259746"/>
                <a:gd name="connsiteY3" fmla="*/ 269367 h 269366"/>
                <a:gd name="connsiteX4" fmla="*/ 163068 w 259746"/>
                <a:gd name="connsiteY4" fmla="*/ 55531 h 269366"/>
                <a:gd name="connsiteX5" fmla="*/ 259747 w 259746"/>
                <a:gd name="connsiteY5" fmla="*/ 55531 h 269366"/>
                <a:gd name="connsiteX6" fmla="*/ 259747 w 259746"/>
                <a:gd name="connsiteY6" fmla="*/ 0 h 269366"/>
                <a:gd name="connsiteX7" fmla="*/ 0 w 259746"/>
                <a:gd name="connsiteY7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746" h="269366">
                  <a:moveTo>
                    <a:pt x="0" y="55531"/>
                  </a:moveTo>
                  <a:lnTo>
                    <a:pt x="97822" y="55531"/>
                  </a:lnTo>
                  <a:lnTo>
                    <a:pt x="97822" y="269367"/>
                  </a:lnTo>
                  <a:lnTo>
                    <a:pt x="163068" y="269367"/>
                  </a:lnTo>
                  <a:lnTo>
                    <a:pt x="163068" y="55531"/>
                  </a:lnTo>
                  <a:lnTo>
                    <a:pt x="259747" y="55531"/>
                  </a:lnTo>
                  <a:lnTo>
                    <a:pt x="259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6B75DAA-5C18-A936-FA2F-7C3D15D8325E}"/>
                </a:ext>
              </a:extLst>
            </p:cNvPr>
            <p:cNvSpPr/>
            <p:nvPr/>
          </p:nvSpPr>
          <p:spPr>
            <a:xfrm>
              <a:off x="8499824" y="3430524"/>
              <a:ext cx="218694" cy="269366"/>
            </a:xfrm>
            <a:custGeom>
              <a:avLst/>
              <a:gdLst>
                <a:gd name="connsiteX0" fmla="*/ 65246 w 218694"/>
                <a:gd name="connsiteY0" fmla="*/ 0 h 269366"/>
                <a:gd name="connsiteX1" fmla="*/ 0 w 218694"/>
                <a:gd name="connsiteY1" fmla="*/ 0 h 269366"/>
                <a:gd name="connsiteX2" fmla="*/ 0 w 218694"/>
                <a:gd name="connsiteY2" fmla="*/ 269367 h 269366"/>
                <a:gd name="connsiteX3" fmla="*/ 218694 w 218694"/>
                <a:gd name="connsiteY3" fmla="*/ 269367 h 269366"/>
                <a:gd name="connsiteX4" fmla="*/ 218694 w 218694"/>
                <a:gd name="connsiteY4" fmla="*/ 212598 h 269366"/>
                <a:gd name="connsiteX5" fmla="*/ 65246 w 218694"/>
                <a:gd name="connsiteY5" fmla="*/ 212598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694" h="269366">
                  <a:moveTo>
                    <a:pt x="65246" y="0"/>
                  </a:moveTo>
                  <a:lnTo>
                    <a:pt x="0" y="0"/>
                  </a:lnTo>
                  <a:lnTo>
                    <a:pt x="0" y="269367"/>
                  </a:lnTo>
                  <a:lnTo>
                    <a:pt x="218694" y="269367"/>
                  </a:lnTo>
                  <a:lnTo>
                    <a:pt x="218694" y="212598"/>
                  </a:lnTo>
                  <a:lnTo>
                    <a:pt x="65246" y="212598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7ED5B43-AED1-B8C8-E0A1-5035A7447521}"/>
                </a:ext>
              </a:extLst>
            </p:cNvPr>
            <p:cNvSpPr/>
            <p:nvPr/>
          </p:nvSpPr>
          <p:spPr>
            <a:xfrm>
              <a:off x="9022937" y="3430524"/>
              <a:ext cx="278987" cy="269366"/>
            </a:xfrm>
            <a:custGeom>
              <a:avLst/>
              <a:gdLst>
                <a:gd name="connsiteX0" fmla="*/ 213741 w 278987"/>
                <a:gd name="connsiteY0" fmla="*/ 102679 h 269366"/>
                <a:gd name="connsiteX1" fmla="*/ 66390 w 278987"/>
                <a:gd name="connsiteY1" fmla="*/ 102679 h 269366"/>
                <a:gd name="connsiteX2" fmla="*/ 66390 w 278987"/>
                <a:gd name="connsiteY2" fmla="*/ 0 h 269366"/>
                <a:gd name="connsiteX3" fmla="*/ 0 w 278987"/>
                <a:gd name="connsiteY3" fmla="*/ 0 h 269366"/>
                <a:gd name="connsiteX4" fmla="*/ 0 w 278987"/>
                <a:gd name="connsiteY4" fmla="*/ 269367 h 269366"/>
                <a:gd name="connsiteX5" fmla="*/ 66390 w 278987"/>
                <a:gd name="connsiteY5" fmla="*/ 269367 h 269366"/>
                <a:gd name="connsiteX6" fmla="*/ 66390 w 278987"/>
                <a:gd name="connsiteY6" fmla="*/ 155829 h 269366"/>
                <a:gd name="connsiteX7" fmla="*/ 213741 w 278987"/>
                <a:gd name="connsiteY7" fmla="*/ 155829 h 269366"/>
                <a:gd name="connsiteX8" fmla="*/ 213741 w 278987"/>
                <a:gd name="connsiteY8" fmla="*/ 269367 h 269366"/>
                <a:gd name="connsiteX9" fmla="*/ 278988 w 278987"/>
                <a:gd name="connsiteY9" fmla="*/ 269367 h 269366"/>
                <a:gd name="connsiteX10" fmla="*/ 278988 w 278987"/>
                <a:gd name="connsiteY10" fmla="*/ 0 h 269366"/>
                <a:gd name="connsiteX11" fmla="*/ 213741 w 278987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987" h="269366">
                  <a:moveTo>
                    <a:pt x="213741" y="102679"/>
                  </a:moveTo>
                  <a:lnTo>
                    <a:pt x="66390" y="102679"/>
                  </a:lnTo>
                  <a:lnTo>
                    <a:pt x="66390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6390" y="269367"/>
                  </a:lnTo>
                  <a:lnTo>
                    <a:pt x="66390" y="155829"/>
                  </a:lnTo>
                  <a:lnTo>
                    <a:pt x="213741" y="155829"/>
                  </a:lnTo>
                  <a:lnTo>
                    <a:pt x="213741" y="269367"/>
                  </a:lnTo>
                  <a:lnTo>
                    <a:pt x="278988" y="269367"/>
                  </a:lnTo>
                  <a:lnTo>
                    <a:pt x="278988" y="0"/>
                  </a:lnTo>
                  <a:lnTo>
                    <a:pt x="213741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74F32A1-F120-533C-08DC-9943F039FB25}"/>
                </a:ext>
              </a:extLst>
            </p:cNvPr>
            <p:cNvSpPr/>
            <p:nvPr/>
          </p:nvSpPr>
          <p:spPr>
            <a:xfrm>
              <a:off x="6252305" y="2946177"/>
              <a:ext cx="156209" cy="154114"/>
            </a:xfrm>
            <a:custGeom>
              <a:avLst/>
              <a:gdLst>
                <a:gd name="connsiteX0" fmla="*/ 156210 w 156209"/>
                <a:gd name="connsiteY0" fmla="*/ 77057 h 154114"/>
                <a:gd name="connsiteX1" fmla="*/ 78105 w 156209"/>
                <a:gd name="connsiteY1" fmla="*/ 154114 h 154114"/>
                <a:gd name="connsiteX2" fmla="*/ 0 w 156209"/>
                <a:gd name="connsiteY2" fmla="*/ 77057 h 154114"/>
                <a:gd name="connsiteX3" fmla="*/ 78105 w 156209"/>
                <a:gd name="connsiteY3" fmla="*/ 0 h 154114"/>
                <a:gd name="connsiteX4" fmla="*/ 156210 w 156209"/>
                <a:gd name="connsiteY4" fmla="*/ 77057 h 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09" h="154114">
                  <a:moveTo>
                    <a:pt x="156210" y="77057"/>
                  </a:moveTo>
                  <a:cubicBezTo>
                    <a:pt x="156210" y="119615"/>
                    <a:pt x="121241" y="154114"/>
                    <a:pt x="78105" y="154114"/>
                  </a:cubicBezTo>
                  <a:cubicBezTo>
                    <a:pt x="34969" y="154114"/>
                    <a:pt x="0" y="119615"/>
                    <a:pt x="0" y="77057"/>
                  </a:cubicBezTo>
                  <a:cubicBezTo>
                    <a:pt x="0" y="34500"/>
                    <a:pt x="34969" y="0"/>
                    <a:pt x="78105" y="0"/>
                  </a:cubicBezTo>
                  <a:cubicBezTo>
                    <a:pt x="121241" y="0"/>
                    <a:pt x="156210" y="34500"/>
                    <a:pt x="156210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A5380A2-C569-252D-1F93-8A73AA314749}"/>
                </a:ext>
              </a:extLst>
            </p:cNvPr>
            <p:cNvSpPr/>
            <p:nvPr/>
          </p:nvSpPr>
          <p:spPr>
            <a:xfrm>
              <a:off x="6870668" y="3154203"/>
              <a:ext cx="457867" cy="817816"/>
            </a:xfrm>
            <a:custGeom>
              <a:avLst/>
              <a:gdLst>
                <a:gd name="connsiteX0" fmla="*/ 393002 w 457867"/>
                <a:gd name="connsiteY0" fmla="*/ 0 h 817816"/>
                <a:gd name="connsiteX1" fmla="*/ 328041 w 457867"/>
                <a:gd name="connsiteY1" fmla="*/ 67151 h 817816"/>
                <a:gd name="connsiteX2" fmla="*/ 328041 w 457867"/>
                <a:gd name="connsiteY2" fmla="*/ 344519 h 817816"/>
                <a:gd name="connsiteX3" fmla="*/ 212503 w 457867"/>
                <a:gd name="connsiteY3" fmla="*/ 459010 h 817816"/>
                <a:gd name="connsiteX4" fmla="*/ 129921 w 457867"/>
                <a:gd name="connsiteY4" fmla="*/ 357759 h 817816"/>
                <a:gd name="connsiteX5" fmla="*/ 129921 w 457867"/>
                <a:gd name="connsiteY5" fmla="*/ 67246 h 817816"/>
                <a:gd name="connsiteX6" fmla="*/ 64961 w 457867"/>
                <a:gd name="connsiteY6" fmla="*/ 95 h 817816"/>
                <a:gd name="connsiteX7" fmla="*/ 0 w 457867"/>
                <a:gd name="connsiteY7" fmla="*/ 67246 h 817816"/>
                <a:gd name="connsiteX8" fmla="*/ 0 w 457867"/>
                <a:gd name="connsiteY8" fmla="*/ 378714 h 817816"/>
                <a:gd name="connsiteX9" fmla="*/ 160687 w 457867"/>
                <a:gd name="connsiteY9" fmla="*/ 550355 h 817816"/>
                <a:gd name="connsiteX10" fmla="*/ 330137 w 457867"/>
                <a:gd name="connsiteY10" fmla="*/ 467011 h 817816"/>
                <a:gd name="connsiteX11" fmla="*/ 330137 w 457867"/>
                <a:gd name="connsiteY11" fmla="*/ 623030 h 817816"/>
                <a:gd name="connsiteX12" fmla="*/ 215646 w 457867"/>
                <a:gd name="connsiteY12" fmla="*/ 746284 h 817816"/>
                <a:gd name="connsiteX13" fmla="*/ 122111 w 457867"/>
                <a:gd name="connsiteY13" fmla="*/ 689038 h 817816"/>
                <a:gd name="connsiteX14" fmla="*/ 73724 w 457867"/>
                <a:gd name="connsiteY14" fmla="*/ 662654 h 817816"/>
                <a:gd name="connsiteX15" fmla="*/ 25337 w 457867"/>
                <a:gd name="connsiteY15" fmla="*/ 711041 h 817816"/>
                <a:gd name="connsiteX16" fmla="*/ 209169 w 457867"/>
                <a:gd name="connsiteY16" fmla="*/ 817817 h 817816"/>
                <a:gd name="connsiteX17" fmla="*/ 457867 w 457867"/>
                <a:gd name="connsiteY17" fmla="*/ 552545 h 817816"/>
                <a:gd name="connsiteX18" fmla="*/ 457867 w 457867"/>
                <a:gd name="connsiteY18" fmla="*/ 67246 h 817816"/>
                <a:gd name="connsiteX19" fmla="*/ 393002 w 457867"/>
                <a:gd name="connsiteY19" fmla="*/ 0 h 81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867" h="817816">
                  <a:moveTo>
                    <a:pt x="393002" y="0"/>
                  </a:moveTo>
                  <a:cubicBezTo>
                    <a:pt x="343472" y="0"/>
                    <a:pt x="328041" y="27527"/>
                    <a:pt x="328041" y="67151"/>
                  </a:cubicBezTo>
                  <a:lnTo>
                    <a:pt x="328041" y="344519"/>
                  </a:lnTo>
                  <a:cubicBezTo>
                    <a:pt x="328041" y="405003"/>
                    <a:pt x="272987" y="459010"/>
                    <a:pt x="212503" y="459010"/>
                  </a:cubicBezTo>
                  <a:cubicBezTo>
                    <a:pt x="154210" y="459010"/>
                    <a:pt x="129921" y="416052"/>
                    <a:pt x="129921" y="357759"/>
                  </a:cubicBezTo>
                  <a:lnTo>
                    <a:pt x="129921" y="67246"/>
                  </a:lnTo>
                  <a:cubicBezTo>
                    <a:pt x="129921" y="27622"/>
                    <a:pt x="114491" y="95"/>
                    <a:pt x="64961" y="95"/>
                  </a:cubicBezTo>
                  <a:cubicBezTo>
                    <a:pt x="15431" y="95"/>
                    <a:pt x="0" y="27622"/>
                    <a:pt x="0" y="67246"/>
                  </a:cubicBezTo>
                  <a:lnTo>
                    <a:pt x="0" y="378714"/>
                  </a:lnTo>
                  <a:cubicBezTo>
                    <a:pt x="0" y="488728"/>
                    <a:pt x="52864" y="551497"/>
                    <a:pt x="160687" y="550355"/>
                  </a:cubicBezTo>
                  <a:cubicBezTo>
                    <a:pt x="233172" y="549402"/>
                    <a:pt x="285560" y="521780"/>
                    <a:pt x="330137" y="467011"/>
                  </a:cubicBezTo>
                  <a:lnTo>
                    <a:pt x="330137" y="623030"/>
                  </a:lnTo>
                  <a:cubicBezTo>
                    <a:pt x="330137" y="706660"/>
                    <a:pt x="283941" y="746284"/>
                    <a:pt x="215646" y="746284"/>
                  </a:cubicBezTo>
                  <a:cubicBezTo>
                    <a:pt x="173831" y="746284"/>
                    <a:pt x="147066" y="725424"/>
                    <a:pt x="122111" y="689038"/>
                  </a:cubicBezTo>
                  <a:cubicBezTo>
                    <a:pt x="112109" y="674370"/>
                    <a:pt x="96774" y="662654"/>
                    <a:pt x="73724" y="662654"/>
                  </a:cubicBezTo>
                  <a:cubicBezTo>
                    <a:pt x="46196" y="662654"/>
                    <a:pt x="25337" y="682466"/>
                    <a:pt x="25337" y="711041"/>
                  </a:cubicBezTo>
                  <a:cubicBezTo>
                    <a:pt x="25337" y="768287"/>
                    <a:pt x="83629" y="817817"/>
                    <a:pt x="209169" y="817817"/>
                  </a:cubicBezTo>
                  <a:cubicBezTo>
                    <a:pt x="360997" y="817817"/>
                    <a:pt x="457867" y="727615"/>
                    <a:pt x="457867" y="552545"/>
                  </a:cubicBezTo>
                  <a:lnTo>
                    <a:pt x="457867" y="67246"/>
                  </a:lnTo>
                  <a:cubicBezTo>
                    <a:pt x="457962" y="27432"/>
                    <a:pt x="442531" y="0"/>
                    <a:pt x="393002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2334C2B-55CD-B8B3-A45F-6CC904F7E9C0}"/>
                </a:ext>
              </a:extLst>
            </p:cNvPr>
            <p:cNvSpPr/>
            <p:nvPr/>
          </p:nvSpPr>
          <p:spPr>
            <a:xfrm>
              <a:off x="7518939" y="3430524"/>
              <a:ext cx="277844" cy="269366"/>
            </a:xfrm>
            <a:custGeom>
              <a:avLst/>
              <a:gdLst>
                <a:gd name="connsiteX0" fmla="*/ 212598 w 277844"/>
                <a:gd name="connsiteY0" fmla="*/ 102679 h 269366"/>
                <a:gd name="connsiteX1" fmla="*/ 65246 w 277844"/>
                <a:gd name="connsiteY1" fmla="*/ 102679 h 269366"/>
                <a:gd name="connsiteX2" fmla="*/ 65246 w 277844"/>
                <a:gd name="connsiteY2" fmla="*/ 0 h 269366"/>
                <a:gd name="connsiteX3" fmla="*/ 0 w 277844"/>
                <a:gd name="connsiteY3" fmla="*/ 0 h 269366"/>
                <a:gd name="connsiteX4" fmla="*/ 0 w 277844"/>
                <a:gd name="connsiteY4" fmla="*/ 269367 h 269366"/>
                <a:gd name="connsiteX5" fmla="*/ 65246 w 277844"/>
                <a:gd name="connsiteY5" fmla="*/ 269367 h 269366"/>
                <a:gd name="connsiteX6" fmla="*/ 65246 w 277844"/>
                <a:gd name="connsiteY6" fmla="*/ 155829 h 269366"/>
                <a:gd name="connsiteX7" fmla="*/ 212598 w 277844"/>
                <a:gd name="connsiteY7" fmla="*/ 155829 h 269366"/>
                <a:gd name="connsiteX8" fmla="*/ 212598 w 277844"/>
                <a:gd name="connsiteY8" fmla="*/ 269367 h 269366"/>
                <a:gd name="connsiteX9" fmla="*/ 277844 w 277844"/>
                <a:gd name="connsiteY9" fmla="*/ 269367 h 269366"/>
                <a:gd name="connsiteX10" fmla="*/ 277844 w 277844"/>
                <a:gd name="connsiteY10" fmla="*/ 0 h 269366"/>
                <a:gd name="connsiteX11" fmla="*/ 212598 w 277844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844" h="269366">
                  <a:moveTo>
                    <a:pt x="212598" y="102679"/>
                  </a:moveTo>
                  <a:lnTo>
                    <a:pt x="65246" y="102679"/>
                  </a:lnTo>
                  <a:lnTo>
                    <a:pt x="65246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5246" y="269367"/>
                  </a:lnTo>
                  <a:lnTo>
                    <a:pt x="65246" y="155829"/>
                  </a:lnTo>
                  <a:lnTo>
                    <a:pt x="212598" y="155829"/>
                  </a:lnTo>
                  <a:lnTo>
                    <a:pt x="212598" y="269367"/>
                  </a:lnTo>
                  <a:lnTo>
                    <a:pt x="277844" y="269367"/>
                  </a:lnTo>
                  <a:lnTo>
                    <a:pt x="277844" y="0"/>
                  </a:lnTo>
                  <a:lnTo>
                    <a:pt x="212598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2AFC3D5-D0BF-A8DE-9426-053D23EA9591}"/>
                </a:ext>
              </a:extLst>
            </p:cNvPr>
            <p:cNvSpPr/>
            <p:nvPr/>
          </p:nvSpPr>
          <p:spPr>
            <a:xfrm>
              <a:off x="7868030" y="3430524"/>
              <a:ext cx="231934" cy="269366"/>
            </a:xfrm>
            <a:custGeom>
              <a:avLst/>
              <a:gdLst>
                <a:gd name="connsiteX0" fmla="*/ 65247 w 231934"/>
                <a:gd name="connsiteY0" fmla="*/ 153448 h 269366"/>
                <a:gd name="connsiteX1" fmla="*/ 213836 w 231934"/>
                <a:gd name="connsiteY1" fmla="*/ 153448 h 269366"/>
                <a:gd name="connsiteX2" fmla="*/ 213836 w 231934"/>
                <a:gd name="connsiteY2" fmla="*/ 108680 h 269366"/>
                <a:gd name="connsiteX3" fmla="*/ 65247 w 231934"/>
                <a:gd name="connsiteY3" fmla="*/ 108680 h 269366"/>
                <a:gd name="connsiteX4" fmla="*/ 65247 w 231934"/>
                <a:gd name="connsiteY4" fmla="*/ 50768 h 269366"/>
                <a:gd name="connsiteX5" fmla="*/ 228315 w 231934"/>
                <a:gd name="connsiteY5" fmla="*/ 50768 h 269366"/>
                <a:gd name="connsiteX6" fmla="*/ 228315 w 231934"/>
                <a:gd name="connsiteY6" fmla="*/ 0 h 269366"/>
                <a:gd name="connsiteX7" fmla="*/ 0 w 231934"/>
                <a:gd name="connsiteY7" fmla="*/ 0 h 269366"/>
                <a:gd name="connsiteX8" fmla="*/ 0 w 231934"/>
                <a:gd name="connsiteY8" fmla="*/ 269367 h 269366"/>
                <a:gd name="connsiteX9" fmla="*/ 231934 w 231934"/>
                <a:gd name="connsiteY9" fmla="*/ 269367 h 269366"/>
                <a:gd name="connsiteX10" fmla="*/ 231934 w 231934"/>
                <a:gd name="connsiteY10" fmla="*/ 218599 h 269366"/>
                <a:gd name="connsiteX11" fmla="*/ 65247 w 231934"/>
                <a:gd name="connsiteY11" fmla="*/ 218599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934" h="269366">
                  <a:moveTo>
                    <a:pt x="65247" y="153448"/>
                  </a:moveTo>
                  <a:lnTo>
                    <a:pt x="213836" y="153448"/>
                  </a:lnTo>
                  <a:lnTo>
                    <a:pt x="213836" y="108680"/>
                  </a:lnTo>
                  <a:lnTo>
                    <a:pt x="65247" y="108680"/>
                  </a:lnTo>
                  <a:lnTo>
                    <a:pt x="65247" y="50768"/>
                  </a:lnTo>
                  <a:lnTo>
                    <a:pt x="228315" y="50768"/>
                  </a:lnTo>
                  <a:lnTo>
                    <a:pt x="228315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231934" y="269367"/>
                  </a:lnTo>
                  <a:lnTo>
                    <a:pt x="231934" y="218599"/>
                  </a:lnTo>
                  <a:lnTo>
                    <a:pt x="65247" y="218599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59D86A9-98B9-4DF3-9E49-9541C154908B}"/>
                </a:ext>
              </a:extLst>
            </p:cNvPr>
            <p:cNvSpPr/>
            <p:nvPr/>
          </p:nvSpPr>
          <p:spPr>
            <a:xfrm>
              <a:off x="9371266" y="3430428"/>
              <a:ext cx="81533" cy="97155"/>
            </a:xfrm>
            <a:custGeom>
              <a:avLst/>
              <a:gdLst>
                <a:gd name="connsiteX0" fmla="*/ 0 w 81533"/>
                <a:gd name="connsiteY0" fmla="*/ 16002 h 97155"/>
                <a:gd name="connsiteX1" fmla="*/ 31147 w 81533"/>
                <a:gd name="connsiteY1" fmla="*/ 16002 h 97155"/>
                <a:gd name="connsiteX2" fmla="*/ 31147 w 81533"/>
                <a:gd name="connsiteY2" fmla="*/ 97155 h 97155"/>
                <a:gd name="connsiteX3" fmla="*/ 50388 w 81533"/>
                <a:gd name="connsiteY3" fmla="*/ 97155 h 97155"/>
                <a:gd name="connsiteX4" fmla="*/ 50388 w 81533"/>
                <a:gd name="connsiteY4" fmla="*/ 16002 h 97155"/>
                <a:gd name="connsiteX5" fmla="*/ 81534 w 81533"/>
                <a:gd name="connsiteY5" fmla="*/ 16002 h 97155"/>
                <a:gd name="connsiteX6" fmla="*/ 81534 w 81533"/>
                <a:gd name="connsiteY6" fmla="*/ 0 h 97155"/>
                <a:gd name="connsiteX7" fmla="*/ 0 w 81533"/>
                <a:gd name="connsiteY7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33" h="97155">
                  <a:moveTo>
                    <a:pt x="0" y="16002"/>
                  </a:moveTo>
                  <a:lnTo>
                    <a:pt x="31147" y="16002"/>
                  </a:lnTo>
                  <a:lnTo>
                    <a:pt x="31147" y="97155"/>
                  </a:lnTo>
                  <a:lnTo>
                    <a:pt x="50388" y="97155"/>
                  </a:lnTo>
                  <a:lnTo>
                    <a:pt x="50388" y="16002"/>
                  </a:lnTo>
                  <a:lnTo>
                    <a:pt x="81534" y="16002"/>
                  </a:lnTo>
                  <a:lnTo>
                    <a:pt x="81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C26D8A4-395B-1706-8BA1-4AFBC327CD85}"/>
                </a:ext>
              </a:extLst>
            </p:cNvPr>
            <p:cNvSpPr/>
            <p:nvPr/>
          </p:nvSpPr>
          <p:spPr>
            <a:xfrm>
              <a:off x="9458515" y="3430428"/>
              <a:ext cx="118585" cy="97155"/>
            </a:xfrm>
            <a:custGeom>
              <a:avLst/>
              <a:gdLst>
                <a:gd name="connsiteX0" fmla="*/ 111157 w 118585"/>
                <a:gd name="connsiteY0" fmla="*/ 0 h 97155"/>
                <a:gd name="connsiteX1" fmla="*/ 83248 w 118585"/>
                <a:gd name="connsiteY1" fmla="*/ 0 h 97155"/>
                <a:gd name="connsiteX2" fmla="*/ 66484 w 118585"/>
                <a:gd name="connsiteY2" fmla="*/ 47911 h 97155"/>
                <a:gd name="connsiteX3" fmla="*/ 59721 w 118585"/>
                <a:gd name="connsiteY3" fmla="*/ 72200 h 97155"/>
                <a:gd name="connsiteX4" fmla="*/ 59341 w 118585"/>
                <a:gd name="connsiteY4" fmla="*/ 72200 h 97155"/>
                <a:gd name="connsiteX5" fmla="*/ 52864 w 118585"/>
                <a:gd name="connsiteY5" fmla="*/ 47530 h 97155"/>
                <a:gd name="connsiteX6" fmla="*/ 36100 w 118585"/>
                <a:gd name="connsiteY6" fmla="*/ 0 h 97155"/>
                <a:gd name="connsiteX7" fmla="*/ 7144 w 118585"/>
                <a:gd name="connsiteY7" fmla="*/ 0 h 97155"/>
                <a:gd name="connsiteX8" fmla="*/ 0 w 118585"/>
                <a:gd name="connsiteY8" fmla="*/ 97155 h 97155"/>
                <a:gd name="connsiteX9" fmla="*/ 18573 w 118585"/>
                <a:gd name="connsiteY9" fmla="*/ 97155 h 97155"/>
                <a:gd name="connsiteX10" fmla="*/ 22193 w 118585"/>
                <a:gd name="connsiteY10" fmla="*/ 40005 h 97155"/>
                <a:gd name="connsiteX11" fmla="*/ 22860 w 118585"/>
                <a:gd name="connsiteY11" fmla="*/ 12859 h 97155"/>
                <a:gd name="connsiteX12" fmla="*/ 23908 w 118585"/>
                <a:gd name="connsiteY12" fmla="*/ 12859 h 97155"/>
                <a:gd name="connsiteX13" fmla="*/ 30670 w 118585"/>
                <a:gd name="connsiteY13" fmla="*/ 40386 h 97155"/>
                <a:gd name="connsiteX14" fmla="*/ 48196 w 118585"/>
                <a:gd name="connsiteY14" fmla="*/ 95821 h 97155"/>
                <a:gd name="connsiteX15" fmla="*/ 68199 w 118585"/>
                <a:gd name="connsiteY15" fmla="*/ 95821 h 97155"/>
                <a:gd name="connsiteX16" fmla="*/ 85725 w 118585"/>
                <a:gd name="connsiteY16" fmla="*/ 41815 h 97155"/>
                <a:gd name="connsiteX17" fmla="*/ 93916 w 118585"/>
                <a:gd name="connsiteY17" fmla="*/ 12859 h 97155"/>
                <a:gd name="connsiteX18" fmla="*/ 95059 w 118585"/>
                <a:gd name="connsiteY18" fmla="*/ 12859 h 97155"/>
                <a:gd name="connsiteX19" fmla="*/ 95726 w 118585"/>
                <a:gd name="connsiteY19" fmla="*/ 40005 h 97155"/>
                <a:gd name="connsiteX20" fmla="*/ 99250 w 118585"/>
                <a:gd name="connsiteY20" fmla="*/ 97155 h 97155"/>
                <a:gd name="connsiteX21" fmla="*/ 118586 w 118585"/>
                <a:gd name="connsiteY21" fmla="*/ 97155 h 97155"/>
                <a:gd name="connsiteX22" fmla="*/ 111157 w 118585"/>
                <a:gd name="connsiteY22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585" h="97155">
                  <a:moveTo>
                    <a:pt x="111157" y="0"/>
                  </a:moveTo>
                  <a:lnTo>
                    <a:pt x="83248" y="0"/>
                  </a:lnTo>
                  <a:lnTo>
                    <a:pt x="66484" y="47911"/>
                  </a:lnTo>
                  <a:cubicBezTo>
                    <a:pt x="64294" y="55054"/>
                    <a:pt x="62198" y="63246"/>
                    <a:pt x="59721" y="72200"/>
                  </a:cubicBezTo>
                  <a:lnTo>
                    <a:pt x="59341" y="72200"/>
                  </a:lnTo>
                  <a:cubicBezTo>
                    <a:pt x="56864" y="62198"/>
                    <a:pt x="55054" y="55054"/>
                    <a:pt x="52864" y="47530"/>
                  </a:cubicBezTo>
                  <a:lnTo>
                    <a:pt x="36100" y="0"/>
                  </a:lnTo>
                  <a:lnTo>
                    <a:pt x="7144" y="0"/>
                  </a:lnTo>
                  <a:lnTo>
                    <a:pt x="0" y="97155"/>
                  </a:lnTo>
                  <a:lnTo>
                    <a:pt x="18573" y="97155"/>
                  </a:lnTo>
                  <a:lnTo>
                    <a:pt x="22193" y="40005"/>
                  </a:lnTo>
                  <a:cubicBezTo>
                    <a:pt x="22574" y="31052"/>
                    <a:pt x="22860" y="21812"/>
                    <a:pt x="22860" y="12859"/>
                  </a:cubicBezTo>
                  <a:lnTo>
                    <a:pt x="23908" y="12859"/>
                  </a:lnTo>
                  <a:cubicBezTo>
                    <a:pt x="26003" y="21431"/>
                    <a:pt x="28956" y="32861"/>
                    <a:pt x="30670" y="40386"/>
                  </a:cubicBezTo>
                  <a:lnTo>
                    <a:pt x="48196" y="95821"/>
                  </a:lnTo>
                  <a:lnTo>
                    <a:pt x="68199" y="95821"/>
                  </a:lnTo>
                  <a:lnTo>
                    <a:pt x="85725" y="41815"/>
                  </a:lnTo>
                  <a:cubicBezTo>
                    <a:pt x="88582" y="32861"/>
                    <a:pt x="91440" y="21431"/>
                    <a:pt x="93916" y="12859"/>
                  </a:cubicBezTo>
                  <a:lnTo>
                    <a:pt x="95059" y="12859"/>
                  </a:lnTo>
                  <a:cubicBezTo>
                    <a:pt x="95440" y="23241"/>
                    <a:pt x="95440" y="32480"/>
                    <a:pt x="95726" y="40005"/>
                  </a:cubicBezTo>
                  <a:lnTo>
                    <a:pt x="99250" y="97155"/>
                  </a:lnTo>
                  <a:lnTo>
                    <a:pt x="118586" y="97155"/>
                  </a:lnTo>
                  <a:lnTo>
                    <a:pt x="111157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9AF34DA-3D74-0EB7-EBC5-97C78C34D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82" y="8761228"/>
            <a:ext cx="995185" cy="10132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C03F5B9-6031-DB27-EA70-7636D78EDD7E}"/>
              </a:ext>
            </a:extLst>
          </p:cNvPr>
          <p:cNvSpPr txBox="1"/>
          <p:nvPr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Submitted by: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0E2EA9-3F2B-B273-E41F-4A1CA353AE2D}"/>
              </a:ext>
            </a:extLst>
          </p:cNvPr>
          <p:cNvSpPr txBox="1"/>
          <p:nvPr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Servings: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EB0610-F972-3B81-CF31-1D53C3D79298}"/>
              </a:ext>
            </a:extLst>
          </p:cNvPr>
          <p:cNvSpPr txBox="1"/>
          <p:nvPr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Total Time: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B308C7-46A2-A034-58EE-FB0B908C869D}"/>
              </a:ext>
            </a:extLst>
          </p:cNvPr>
          <p:cNvSpPr txBox="1"/>
          <p:nvPr/>
        </p:nvSpPr>
        <p:spPr>
          <a:xfrm>
            <a:off x="25428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Ingredients</a:t>
            </a:r>
          </a:p>
        </p:txBody>
      </p: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7919C216-3F07-87F9-D1A7-4718B473B0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7005760"/>
              </p:ext>
            </p:extLst>
          </p:nvPr>
        </p:nvGraphicFramePr>
        <p:xfrm>
          <a:off x="2890345" y="-7484"/>
          <a:ext cx="6959804" cy="4639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169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721AE0-D8C5-DB24-8368-BA937CDE36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825" y="169112"/>
            <a:ext cx="3103562" cy="473976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D6E940-13B9-53D7-0E61-5E59EA1A2E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6C1A26-A32D-D6E7-F08C-BB9637E23E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D8AEC8-2DFA-6D63-A4A9-D4422FDF9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644" y="5126990"/>
            <a:ext cx="2820597" cy="4931410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FFFD45-E7A8-03A2-60D8-B03EFF20CD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86B2B3E-F688-CE38-26F8-B068418834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4" name="Graphic 18">
            <a:extLst>
              <a:ext uri="{FF2B5EF4-FFF2-40B4-BE49-F238E27FC236}">
                <a16:creationId xmlns:a16="http://schemas.microsoft.com/office/drawing/2014/main" id="{5A3AEAC5-787C-2FE7-6D1D-C46FF0D5D93B}"/>
              </a:ext>
            </a:extLst>
          </p:cNvPr>
          <p:cNvGrpSpPr/>
          <p:nvPr/>
        </p:nvGrpSpPr>
        <p:grpSpPr>
          <a:xfrm>
            <a:off x="738431" y="9527380"/>
            <a:ext cx="1007242" cy="152194"/>
            <a:chOff x="2503622" y="2903220"/>
            <a:chExt cx="7073479" cy="1068800"/>
          </a:xfrm>
          <a:solidFill>
            <a:srgbClr val="003C44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926F805-9D35-AC65-5E1E-4999E7F2EC8F}"/>
                </a:ext>
              </a:extLst>
            </p:cNvPr>
            <p:cNvSpPr/>
            <p:nvPr/>
          </p:nvSpPr>
          <p:spPr>
            <a:xfrm>
              <a:off x="4546282" y="3149917"/>
              <a:ext cx="436912" cy="559117"/>
            </a:xfrm>
            <a:custGeom>
              <a:avLst/>
              <a:gdLst>
                <a:gd name="connsiteX0" fmla="*/ 243364 w 436912"/>
                <a:gd name="connsiteY0" fmla="*/ 216694 h 559117"/>
                <a:gd name="connsiteX1" fmla="*/ 124492 w 436912"/>
                <a:gd name="connsiteY1" fmla="*/ 133064 h 559117"/>
                <a:gd name="connsiteX2" fmla="*/ 212503 w 436912"/>
                <a:gd name="connsiteY2" fmla="*/ 64865 h 559117"/>
                <a:gd name="connsiteX3" fmla="*/ 300514 w 436912"/>
                <a:gd name="connsiteY3" fmla="*/ 114395 h 559117"/>
                <a:gd name="connsiteX4" fmla="*/ 367665 w 436912"/>
                <a:gd name="connsiteY4" fmla="*/ 158401 h 559117"/>
                <a:gd name="connsiteX5" fmla="*/ 418243 w 436912"/>
                <a:gd name="connsiteY5" fmla="*/ 110014 h 559117"/>
                <a:gd name="connsiteX6" fmla="*/ 214598 w 436912"/>
                <a:gd name="connsiteY6" fmla="*/ 0 h 559117"/>
                <a:gd name="connsiteX7" fmla="*/ 5525 w 436912"/>
                <a:gd name="connsiteY7" fmla="*/ 158496 h 559117"/>
                <a:gd name="connsiteX8" fmla="*/ 188214 w 436912"/>
                <a:gd name="connsiteY8" fmla="*/ 324707 h 559117"/>
                <a:gd name="connsiteX9" fmla="*/ 318040 w 436912"/>
                <a:gd name="connsiteY9" fmla="*/ 418243 h 559117"/>
                <a:gd name="connsiteX10" fmla="*/ 216789 w 436912"/>
                <a:gd name="connsiteY10" fmla="*/ 493109 h 559117"/>
                <a:gd name="connsiteX11" fmla="*/ 118872 w 436912"/>
                <a:gd name="connsiteY11" fmla="*/ 439198 h 559117"/>
                <a:gd name="connsiteX12" fmla="*/ 55054 w 436912"/>
                <a:gd name="connsiteY12" fmla="*/ 394049 h 559117"/>
                <a:gd name="connsiteX13" fmla="*/ 0 w 436912"/>
                <a:gd name="connsiteY13" fmla="*/ 445770 h 559117"/>
                <a:gd name="connsiteX14" fmla="*/ 214598 w 436912"/>
                <a:gd name="connsiteY14" fmla="*/ 559117 h 559117"/>
                <a:gd name="connsiteX15" fmla="*/ 436912 w 436912"/>
                <a:gd name="connsiteY15" fmla="*/ 389668 h 559117"/>
                <a:gd name="connsiteX16" fmla="*/ 243364 w 436912"/>
                <a:gd name="connsiteY16" fmla="*/ 216694 h 55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6912" h="559117">
                  <a:moveTo>
                    <a:pt x="243364" y="216694"/>
                  </a:moveTo>
                  <a:cubicBezTo>
                    <a:pt x="168497" y="201263"/>
                    <a:pt x="124492" y="184785"/>
                    <a:pt x="124492" y="133064"/>
                  </a:cubicBezTo>
                  <a:cubicBezTo>
                    <a:pt x="124492" y="89059"/>
                    <a:pt x="159734" y="64865"/>
                    <a:pt x="212503" y="64865"/>
                  </a:cubicBezTo>
                  <a:cubicBezTo>
                    <a:pt x="255460" y="64865"/>
                    <a:pt x="282892" y="79153"/>
                    <a:pt x="300514" y="114395"/>
                  </a:cubicBezTo>
                  <a:cubicBezTo>
                    <a:pt x="315944" y="145256"/>
                    <a:pt x="334613" y="158401"/>
                    <a:pt x="367665" y="158401"/>
                  </a:cubicBezTo>
                  <a:cubicBezTo>
                    <a:pt x="393001" y="158401"/>
                    <a:pt x="418243" y="138589"/>
                    <a:pt x="418243" y="110014"/>
                  </a:cubicBezTo>
                  <a:cubicBezTo>
                    <a:pt x="418243" y="39624"/>
                    <a:pt x="335661" y="0"/>
                    <a:pt x="214598" y="0"/>
                  </a:cubicBezTo>
                  <a:cubicBezTo>
                    <a:pt x="107823" y="0"/>
                    <a:pt x="5525" y="50578"/>
                    <a:pt x="5525" y="158496"/>
                  </a:cubicBezTo>
                  <a:cubicBezTo>
                    <a:pt x="5525" y="256413"/>
                    <a:pt x="66008" y="299371"/>
                    <a:pt x="188214" y="324707"/>
                  </a:cubicBezTo>
                  <a:cubicBezTo>
                    <a:pt x="276225" y="343376"/>
                    <a:pt x="318040" y="364331"/>
                    <a:pt x="318040" y="418243"/>
                  </a:cubicBezTo>
                  <a:cubicBezTo>
                    <a:pt x="318040" y="465582"/>
                    <a:pt x="270700" y="493109"/>
                    <a:pt x="216789" y="493109"/>
                  </a:cubicBezTo>
                  <a:cubicBezTo>
                    <a:pt x="188214" y="493109"/>
                    <a:pt x="139732" y="482060"/>
                    <a:pt x="118872" y="439198"/>
                  </a:cubicBezTo>
                  <a:cubicBezTo>
                    <a:pt x="105632" y="412813"/>
                    <a:pt x="86963" y="394049"/>
                    <a:pt x="55054" y="394049"/>
                  </a:cubicBezTo>
                  <a:cubicBezTo>
                    <a:pt x="26479" y="394049"/>
                    <a:pt x="0" y="413861"/>
                    <a:pt x="0" y="445770"/>
                  </a:cubicBezTo>
                  <a:cubicBezTo>
                    <a:pt x="0" y="523875"/>
                    <a:pt x="91345" y="559117"/>
                    <a:pt x="214598" y="559117"/>
                  </a:cubicBezTo>
                  <a:cubicBezTo>
                    <a:pt x="321374" y="559117"/>
                    <a:pt x="436912" y="505206"/>
                    <a:pt x="436912" y="389668"/>
                  </a:cubicBezTo>
                  <a:cubicBezTo>
                    <a:pt x="437102" y="301371"/>
                    <a:pt x="389763" y="246412"/>
                    <a:pt x="243364" y="216694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8195299-599E-E21D-367F-02EA63700026}"/>
                </a:ext>
              </a:extLst>
            </p:cNvPr>
            <p:cNvSpPr/>
            <p:nvPr/>
          </p:nvSpPr>
          <p:spPr>
            <a:xfrm>
              <a:off x="5059299" y="3149726"/>
              <a:ext cx="504062" cy="559125"/>
            </a:xfrm>
            <a:custGeom>
              <a:avLst/>
              <a:gdLst>
                <a:gd name="connsiteX0" fmla="*/ 252031 w 504062"/>
                <a:gd name="connsiteY0" fmla="*/ 0 h 559125"/>
                <a:gd name="connsiteX1" fmla="*/ 0 w 504062"/>
                <a:gd name="connsiteY1" fmla="*/ 279559 h 559125"/>
                <a:gd name="connsiteX2" fmla="*/ 252031 w 504062"/>
                <a:gd name="connsiteY2" fmla="*/ 559118 h 559125"/>
                <a:gd name="connsiteX3" fmla="*/ 504063 w 504062"/>
                <a:gd name="connsiteY3" fmla="*/ 279559 h 559125"/>
                <a:gd name="connsiteX4" fmla="*/ 252031 w 504062"/>
                <a:gd name="connsiteY4" fmla="*/ 0 h 559125"/>
                <a:gd name="connsiteX5" fmla="*/ 252031 w 504062"/>
                <a:gd name="connsiteY5" fmla="*/ 493109 h 559125"/>
                <a:gd name="connsiteX6" fmla="*/ 135350 w 504062"/>
                <a:gd name="connsiteY6" fmla="*/ 279654 h 559125"/>
                <a:gd name="connsiteX7" fmla="*/ 252031 w 504062"/>
                <a:gd name="connsiteY7" fmla="*/ 66199 h 559125"/>
                <a:gd name="connsiteX8" fmla="*/ 368713 w 504062"/>
                <a:gd name="connsiteY8" fmla="*/ 279654 h 559125"/>
                <a:gd name="connsiteX9" fmla="*/ 252031 w 504062"/>
                <a:gd name="connsiteY9" fmla="*/ 493109 h 55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062" h="559125">
                  <a:moveTo>
                    <a:pt x="252031" y="0"/>
                  </a:moveTo>
                  <a:cubicBezTo>
                    <a:pt x="89154" y="0"/>
                    <a:pt x="0" y="105632"/>
                    <a:pt x="0" y="279559"/>
                  </a:cubicBezTo>
                  <a:cubicBezTo>
                    <a:pt x="0" y="453485"/>
                    <a:pt x="89154" y="560165"/>
                    <a:pt x="252031" y="559118"/>
                  </a:cubicBezTo>
                  <a:cubicBezTo>
                    <a:pt x="414909" y="558070"/>
                    <a:pt x="504063" y="453485"/>
                    <a:pt x="504063" y="279559"/>
                  </a:cubicBezTo>
                  <a:cubicBezTo>
                    <a:pt x="504063" y="105632"/>
                    <a:pt x="414909" y="0"/>
                    <a:pt x="252031" y="0"/>
                  </a:cubicBezTo>
                  <a:close/>
                  <a:moveTo>
                    <a:pt x="252031" y="493109"/>
                  </a:moveTo>
                  <a:cubicBezTo>
                    <a:pt x="165068" y="493109"/>
                    <a:pt x="135350" y="412813"/>
                    <a:pt x="135350" y="279654"/>
                  </a:cubicBezTo>
                  <a:cubicBezTo>
                    <a:pt x="135350" y="146495"/>
                    <a:pt x="165068" y="66199"/>
                    <a:pt x="252031" y="66199"/>
                  </a:cubicBezTo>
                  <a:cubicBezTo>
                    <a:pt x="338995" y="66199"/>
                    <a:pt x="368713" y="146495"/>
                    <a:pt x="368713" y="279654"/>
                  </a:cubicBezTo>
                  <a:cubicBezTo>
                    <a:pt x="368713" y="412813"/>
                    <a:pt x="338995" y="493109"/>
                    <a:pt x="252031" y="493109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A3A826-D02A-CF9A-8FB9-1D0206B91ED1}"/>
                </a:ext>
              </a:extLst>
            </p:cNvPr>
            <p:cNvSpPr/>
            <p:nvPr/>
          </p:nvSpPr>
          <p:spPr>
            <a:xfrm>
              <a:off x="5664612" y="3150854"/>
              <a:ext cx="464629" cy="551417"/>
            </a:xfrm>
            <a:custGeom>
              <a:avLst/>
              <a:gdLst>
                <a:gd name="connsiteX0" fmla="*/ 303752 w 464629"/>
                <a:gd name="connsiteY0" fmla="*/ 15 h 551417"/>
                <a:gd name="connsiteX1" fmla="*/ 126968 w 464629"/>
                <a:gd name="connsiteY1" fmla="*/ 84693 h 551417"/>
                <a:gd name="connsiteX2" fmla="*/ 55054 w 464629"/>
                <a:gd name="connsiteY2" fmla="*/ 3349 h 551417"/>
                <a:gd name="connsiteX3" fmla="*/ 0 w 464629"/>
                <a:gd name="connsiteY3" fmla="*/ 59452 h 551417"/>
                <a:gd name="connsiteX4" fmla="*/ 0 w 464629"/>
                <a:gd name="connsiteY4" fmla="*/ 484267 h 551417"/>
                <a:gd name="connsiteX5" fmla="*/ 64961 w 464629"/>
                <a:gd name="connsiteY5" fmla="*/ 551418 h 551417"/>
                <a:gd name="connsiteX6" fmla="*/ 129921 w 464629"/>
                <a:gd name="connsiteY6" fmla="*/ 484267 h 551417"/>
                <a:gd name="connsiteX7" fmla="*/ 129921 w 464629"/>
                <a:gd name="connsiteY7" fmla="*/ 205851 h 551417"/>
                <a:gd name="connsiteX8" fmla="*/ 252127 w 464629"/>
                <a:gd name="connsiteY8" fmla="*/ 91360 h 551417"/>
                <a:gd name="connsiteX9" fmla="*/ 334709 w 464629"/>
                <a:gd name="connsiteY9" fmla="*/ 192611 h 551417"/>
                <a:gd name="connsiteX10" fmla="*/ 334709 w 464629"/>
                <a:gd name="connsiteY10" fmla="*/ 484267 h 551417"/>
                <a:gd name="connsiteX11" fmla="*/ 399669 w 464629"/>
                <a:gd name="connsiteY11" fmla="*/ 551418 h 551417"/>
                <a:gd name="connsiteX12" fmla="*/ 464630 w 464629"/>
                <a:gd name="connsiteY12" fmla="*/ 484267 h 551417"/>
                <a:gd name="connsiteX13" fmla="*/ 464630 w 464629"/>
                <a:gd name="connsiteY13" fmla="*/ 171751 h 551417"/>
                <a:gd name="connsiteX14" fmla="*/ 303752 w 464629"/>
                <a:gd name="connsiteY14" fmla="*/ 15 h 5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4629" h="551417">
                  <a:moveTo>
                    <a:pt x="303752" y="15"/>
                  </a:moveTo>
                  <a:cubicBezTo>
                    <a:pt x="230696" y="968"/>
                    <a:pt x="173165" y="28971"/>
                    <a:pt x="126968" y="84693"/>
                  </a:cubicBezTo>
                  <a:cubicBezTo>
                    <a:pt x="123063" y="45545"/>
                    <a:pt x="102679" y="3349"/>
                    <a:pt x="55054" y="3349"/>
                  </a:cubicBezTo>
                  <a:cubicBezTo>
                    <a:pt x="20955" y="3349"/>
                    <a:pt x="0" y="16589"/>
                    <a:pt x="0" y="59452"/>
                  </a:cubicBezTo>
                  <a:lnTo>
                    <a:pt x="0" y="484267"/>
                  </a:lnTo>
                  <a:cubicBezTo>
                    <a:pt x="0" y="523890"/>
                    <a:pt x="15430" y="551418"/>
                    <a:pt x="64961" y="551418"/>
                  </a:cubicBezTo>
                  <a:cubicBezTo>
                    <a:pt x="114491" y="551418"/>
                    <a:pt x="129921" y="523890"/>
                    <a:pt x="129921" y="484267"/>
                  </a:cubicBezTo>
                  <a:lnTo>
                    <a:pt x="129921" y="205851"/>
                  </a:lnTo>
                  <a:cubicBezTo>
                    <a:pt x="129921" y="145367"/>
                    <a:pt x="191548" y="91360"/>
                    <a:pt x="252127" y="91360"/>
                  </a:cubicBezTo>
                  <a:cubicBezTo>
                    <a:pt x="310420" y="91360"/>
                    <a:pt x="334709" y="134318"/>
                    <a:pt x="334709" y="192611"/>
                  </a:cubicBezTo>
                  <a:lnTo>
                    <a:pt x="334709" y="484267"/>
                  </a:lnTo>
                  <a:cubicBezTo>
                    <a:pt x="334709" y="523890"/>
                    <a:pt x="350139" y="551418"/>
                    <a:pt x="399669" y="551418"/>
                  </a:cubicBezTo>
                  <a:cubicBezTo>
                    <a:pt x="449199" y="551418"/>
                    <a:pt x="464630" y="523890"/>
                    <a:pt x="464630" y="484267"/>
                  </a:cubicBezTo>
                  <a:lnTo>
                    <a:pt x="464630" y="171751"/>
                  </a:lnTo>
                  <a:cubicBezTo>
                    <a:pt x="464439" y="61642"/>
                    <a:pt x="411575" y="-1128"/>
                    <a:pt x="303752" y="15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5ACA4AD-B566-DE27-4DEF-9A03D90393DF}"/>
                </a:ext>
              </a:extLst>
            </p:cNvPr>
            <p:cNvSpPr/>
            <p:nvPr/>
          </p:nvSpPr>
          <p:spPr>
            <a:xfrm>
              <a:off x="6267640" y="3154203"/>
              <a:ext cx="129921" cy="548068"/>
            </a:xfrm>
            <a:custGeom>
              <a:avLst/>
              <a:gdLst>
                <a:gd name="connsiteX0" fmla="*/ 64961 w 129921"/>
                <a:gd name="connsiteY0" fmla="*/ 0 h 548068"/>
                <a:gd name="connsiteX1" fmla="*/ 0 w 129921"/>
                <a:gd name="connsiteY1" fmla="*/ 67151 h 548068"/>
                <a:gd name="connsiteX2" fmla="*/ 0 w 129921"/>
                <a:gd name="connsiteY2" fmla="*/ 480917 h 548068"/>
                <a:gd name="connsiteX3" fmla="*/ 64961 w 129921"/>
                <a:gd name="connsiteY3" fmla="*/ 548069 h 548068"/>
                <a:gd name="connsiteX4" fmla="*/ 129921 w 129921"/>
                <a:gd name="connsiteY4" fmla="*/ 480917 h 548068"/>
                <a:gd name="connsiteX5" fmla="*/ 129921 w 129921"/>
                <a:gd name="connsiteY5" fmla="*/ 67151 h 548068"/>
                <a:gd name="connsiteX6" fmla="*/ 64961 w 129921"/>
                <a:gd name="connsiteY6" fmla="*/ 0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921" h="548068">
                  <a:moveTo>
                    <a:pt x="64961" y="0"/>
                  </a:moveTo>
                  <a:cubicBezTo>
                    <a:pt x="15431" y="0"/>
                    <a:pt x="0" y="27527"/>
                    <a:pt x="0" y="67151"/>
                  </a:cubicBezTo>
                  <a:lnTo>
                    <a:pt x="0" y="480917"/>
                  </a:lnTo>
                  <a:cubicBezTo>
                    <a:pt x="0" y="520541"/>
                    <a:pt x="15431" y="548069"/>
                    <a:pt x="64961" y="548069"/>
                  </a:cubicBezTo>
                  <a:cubicBezTo>
                    <a:pt x="114491" y="548069"/>
                    <a:pt x="129921" y="520541"/>
                    <a:pt x="129921" y="480917"/>
                  </a:cubicBezTo>
                  <a:lnTo>
                    <a:pt x="129921" y="67151"/>
                  </a:lnTo>
                  <a:cubicBezTo>
                    <a:pt x="129921" y="27432"/>
                    <a:pt x="114491" y="0"/>
                    <a:pt x="64961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32B645-0702-1987-DE1A-2F1C139E3155}"/>
                </a:ext>
              </a:extLst>
            </p:cNvPr>
            <p:cNvSpPr/>
            <p:nvPr/>
          </p:nvSpPr>
          <p:spPr>
            <a:xfrm>
              <a:off x="3028854" y="3149726"/>
              <a:ext cx="495300" cy="821055"/>
            </a:xfrm>
            <a:custGeom>
              <a:avLst/>
              <a:gdLst>
                <a:gd name="connsiteX0" fmla="*/ 243173 w 495300"/>
                <a:gd name="connsiteY0" fmla="*/ 0 h 821055"/>
                <a:gd name="connsiteX1" fmla="*/ 0 w 495300"/>
                <a:gd name="connsiteY1" fmla="*/ 245459 h 821055"/>
                <a:gd name="connsiteX2" fmla="*/ 0 w 495300"/>
                <a:gd name="connsiteY2" fmla="*/ 753904 h 821055"/>
                <a:gd name="connsiteX3" fmla="*/ 64960 w 495300"/>
                <a:gd name="connsiteY3" fmla="*/ 821055 h 821055"/>
                <a:gd name="connsiteX4" fmla="*/ 129921 w 495300"/>
                <a:gd name="connsiteY4" fmla="*/ 753904 h 821055"/>
                <a:gd name="connsiteX5" fmla="*/ 129921 w 495300"/>
                <a:gd name="connsiteY5" fmla="*/ 541592 h 821055"/>
                <a:gd name="connsiteX6" fmla="*/ 239935 w 495300"/>
                <a:gd name="connsiteY6" fmla="*/ 559118 h 821055"/>
                <a:gd name="connsiteX7" fmla="*/ 495300 w 495300"/>
                <a:gd name="connsiteY7" fmla="*/ 271844 h 821055"/>
                <a:gd name="connsiteX8" fmla="*/ 243173 w 495300"/>
                <a:gd name="connsiteY8" fmla="*/ 0 h 821055"/>
                <a:gd name="connsiteX9" fmla="*/ 240983 w 495300"/>
                <a:gd name="connsiteY9" fmla="*/ 498538 h 821055"/>
                <a:gd name="connsiteX10" fmla="*/ 129826 w 495300"/>
                <a:gd name="connsiteY10" fmla="*/ 358807 h 821055"/>
                <a:gd name="connsiteX11" fmla="*/ 129826 w 495300"/>
                <a:gd name="connsiteY11" fmla="*/ 211360 h 821055"/>
                <a:gd name="connsiteX12" fmla="*/ 240983 w 495300"/>
                <a:gd name="connsiteY12" fmla="*/ 72676 h 821055"/>
                <a:gd name="connsiteX13" fmla="*/ 360902 w 495300"/>
                <a:gd name="connsiteY13" fmla="*/ 285083 h 821055"/>
                <a:gd name="connsiteX14" fmla="*/ 240983 w 495300"/>
                <a:gd name="connsiteY14" fmla="*/ 498538 h 82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821055">
                  <a:moveTo>
                    <a:pt x="243173" y="0"/>
                  </a:moveTo>
                  <a:cubicBezTo>
                    <a:pt x="82487" y="0"/>
                    <a:pt x="0" y="107823"/>
                    <a:pt x="0" y="245459"/>
                  </a:cubicBezTo>
                  <a:lnTo>
                    <a:pt x="0" y="753904"/>
                  </a:lnTo>
                  <a:cubicBezTo>
                    <a:pt x="0" y="793528"/>
                    <a:pt x="15431" y="821055"/>
                    <a:pt x="64960" y="821055"/>
                  </a:cubicBezTo>
                  <a:cubicBezTo>
                    <a:pt x="114491" y="821055"/>
                    <a:pt x="129921" y="793528"/>
                    <a:pt x="129921" y="753904"/>
                  </a:cubicBezTo>
                  <a:lnTo>
                    <a:pt x="129921" y="541592"/>
                  </a:lnTo>
                  <a:cubicBezTo>
                    <a:pt x="160115" y="553022"/>
                    <a:pt x="196406" y="559118"/>
                    <a:pt x="239935" y="559118"/>
                  </a:cubicBezTo>
                  <a:cubicBezTo>
                    <a:pt x="408337" y="559118"/>
                    <a:pt x="495300" y="436912"/>
                    <a:pt x="495300" y="271844"/>
                  </a:cubicBezTo>
                  <a:cubicBezTo>
                    <a:pt x="495205" y="83725"/>
                    <a:pt x="379667" y="0"/>
                    <a:pt x="243173" y="0"/>
                  </a:cubicBezTo>
                  <a:close/>
                  <a:moveTo>
                    <a:pt x="240983" y="498538"/>
                  </a:moveTo>
                  <a:cubicBezTo>
                    <a:pt x="165068" y="498538"/>
                    <a:pt x="129826" y="442436"/>
                    <a:pt x="129826" y="358807"/>
                  </a:cubicBezTo>
                  <a:lnTo>
                    <a:pt x="129826" y="211360"/>
                  </a:lnTo>
                  <a:cubicBezTo>
                    <a:pt x="129826" y="127730"/>
                    <a:pt x="165068" y="72676"/>
                    <a:pt x="240983" y="72676"/>
                  </a:cubicBezTo>
                  <a:cubicBezTo>
                    <a:pt x="318040" y="72676"/>
                    <a:pt x="363188" y="148590"/>
                    <a:pt x="360902" y="285083"/>
                  </a:cubicBezTo>
                  <a:cubicBezTo>
                    <a:pt x="363188" y="421577"/>
                    <a:pt x="318040" y="498538"/>
                    <a:pt x="240983" y="49853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EA7124C-E4A0-55FC-A0EC-F9D07E31BD7B}"/>
                </a:ext>
              </a:extLst>
            </p:cNvPr>
            <p:cNvSpPr/>
            <p:nvPr/>
          </p:nvSpPr>
          <p:spPr>
            <a:xfrm>
              <a:off x="2503622" y="3319272"/>
              <a:ext cx="418800" cy="176648"/>
            </a:xfrm>
            <a:custGeom>
              <a:avLst/>
              <a:gdLst>
                <a:gd name="connsiteX0" fmla="*/ 209383 w 418800"/>
                <a:gd name="connsiteY0" fmla="*/ 0 h 176648"/>
                <a:gd name="connsiteX1" fmla="*/ 4691 w 418800"/>
                <a:gd name="connsiteY1" fmla="*/ 121063 h 176648"/>
                <a:gd name="connsiteX2" fmla="*/ 62984 w 418800"/>
                <a:gd name="connsiteY2" fmla="*/ 165068 h 176648"/>
                <a:gd name="connsiteX3" fmla="*/ 209383 w 418800"/>
                <a:gd name="connsiteY3" fmla="*/ 116681 h 176648"/>
                <a:gd name="connsiteX4" fmla="*/ 355783 w 418800"/>
                <a:gd name="connsiteY4" fmla="*/ 165068 h 176648"/>
                <a:gd name="connsiteX5" fmla="*/ 414076 w 418800"/>
                <a:gd name="connsiteY5" fmla="*/ 121063 h 176648"/>
                <a:gd name="connsiteX6" fmla="*/ 209383 w 418800"/>
                <a:gd name="connsiteY6" fmla="*/ 0 h 17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800" h="176648">
                  <a:moveTo>
                    <a:pt x="209383" y="0"/>
                  </a:moveTo>
                  <a:cubicBezTo>
                    <a:pt x="110323" y="0"/>
                    <a:pt x="38791" y="50578"/>
                    <a:pt x="4691" y="121063"/>
                  </a:cubicBezTo>
                  <a:cubicBezTo>
                    <a:pt x="-13978" y="159544"/>
                    <a:pt x="26694" y="195929"/>
                    <a:pt x="62984" y="165068"/>
                  </a:cubicBezTo>
                  <a:cubicBezTo>
                    <a:pt x="93845" y="138684"/>
                    <a:pt x="143280" y="116681"/>
                    <a:pt x="209383" y="116681"/>
                  </a:cubicBezTo>
                  <a:cubicBezTo>
                    <a:pt x="275392" y="116681"/>
                    <a:pt x="324922" y="138684"/>
                    <a:pt x="355783" y="165068"/>
                  </a:cubicBezTo>
                  <a:cubicBezTo>
                    <a:pt x="392073" y="195929"/>
                    <a:pt x="432840" y="159544"/>
                    <a:pt x="414076" y="121063"/>
                  </a:cubicBezTo>
                  <a:cubicBezTo>
                    <a:pt x="379976" y="50578"/>
                    <a:pt x="308443" y="0"/>
                    <a:pt x="209383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8DC33A5-0A00-39AE-D098-2C1343BDD283}"/>
                </a:ext>
              </a:extLst>
            </p:cNvPr>
            <p:cNvSpPr/>
            <p:nvPr/>
          </p:nvSpPr>
          <p:spPr>
            <a:xfrm>
              <a:off x="4177760" y="3154203"/>
              <a:ext cx="323564" cy="548068"/>
            </a:xfrm>
            <a:custGeom>
              <a:avLst/>
              <a:gdLst>
                <a:gd name="connsiteX0" fmla="*/ 256413 w 323564"/>
                <a:gd name="connsiteY0" fmla="*/ 1048 h 548068"/>
                <a:gd name="connsiteX1" fmla="*/ 126492 w 323564"/>
                <a:gd name="connsiteY1" fmla="*/ 105061 h 548068"/>
                <a:gd name="connsiteX2" fmla="*/ 56102 w 323564"/>
                <a:gd name="connsiteY2" fmla="*/ 0 h 548068"/>
                <a:gd name="connsiteX3" fmla="*/ 0 w 323564"/>
                <a:gd name="connsiteY3" fmla="*/ 56102 h 548068"/>
                <a:gd name="connsiteX4" fmla="*/ 0 w 323564"/>
                <a:gd name="connsiteY4" fmla="*/ 480917 h 548068"/>
                <a:gd name="connsiteX5" fmla="*/ 64960 w 323564"/>
                <a:gd name="connsiteY5" fmla="*/ 548069 h 548068"/>
                <a:gd name="connsiteX6" fmla="*/ 125444 w 323564"/>
                <a:gd name="connsiteY6" fmla="*/ 480917 h 548068"/>
                <a:gd name="connsiteX7" fmla="*/ 125444 w 323564"/>
                <a:gd name="connsiteY7" fmla="*/ 261938 h 548068"/>
                <a:gd name="connsiteX8" fmla="*/ 271843 w 323564"/>
                <a:gd name="connsiteY8" fmla="*/ 113347 h 548068"/>
                <a:gd name="connsiteX9" fmla="*/ 323564 w 323564"/>
                <a:gd name="connsiteY9" fmla="*/ 62770 h 548068"/>
                <a:gd name="connsiteX10" fmla="*/ 256413 w 323564"/>
                <a:gd name="connsiteY10" fmla="*/ 1048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3564" h="548068">
                  <a:moveTo>
                    <a:pt x="256413" y="1048"/>
                  </a:moveTo>
                  <a:cubicBezTo>
                    <a:pt x="217742" y="1048"/>
                    <a:pt x="163639" y="36004"/>
                    <a:pt x="126492" y="105061"/>
                  </a:cubicBezTo>
                  <a:cubicBezTo>
                    <a:pt x="126111" y="51721"/>
                    <a:pt x="109442" y="0"/>
                    <a:pt x="56102" y="0"/>
                  </a:cubicBezTo>
                  <a:cubicBezTo>
                    <a:pt x="18669" y="0"/>
                    <a:pt x="0" y="16478"/>
                    <a:pt x="0" y="56102"/>
                  </a:cubicBezTo>
                  <a:lnTo>
                    <a:pt x="0" y="480917"/>
                  </a:lnTo>
                  <a:cubicBezTo>
                    <a:pt x="0" y="520541"/>
                    <a:pt x="15430" y="548069"/>
                    <a:pt x="64960" y="548069"/>
                  </a:cubicBezTo>
                  <a:cubicBezTo>
                    <a:pt x="114491" y="548069"/>
                    <a:pt x="125444" y="520541"/>
                    <a:pt x="125444" y="480917"/>
                  </a:cubicBezTo>
                  <a:lnTo>
                    <a:pt x="125444" y="261938"/>
                  </a:lnTo>
                  <a:cubicBezTo>
                    <a:pt x="125444" y="145256"/>
                    <a:pt x="176022" y="113347"/>
                    <a:pt x="271843" y="113347"/>
                  </a:cubicBezTo>
                  <a:cubicBezTo>
                    <a:pt x="299371" y="113347"/>
                    <a:pt x="323564" y="95726"/>
                    <a:pt x="323564" y="62770"/>
                  </a:cubicBezTo>
                  <a:cubicBezTo>
                    <a:pt x="323564" y="25241"/>
                    <a:pt x="301562" y="1048"/>
                    <a:pt x="256413" y="104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2CC7D6-E4D0-C359-125D-333C89F44965}"/>
                </a:ext>
              </a:extLst>
            </p:cNvPr>
            <p:cNvSpPr/>
            <p:nvPr/>
          </p:nvSpPr>
          <p:spPr>
            <a:xfrm>
              <a:off x="3602164" y="3150869"/>
              <a:ext cx="483203" cy="557974"/>
            </a:xfrm>
            <a:custGeom>
              <a:avLst/>
              <a:gdLst>
                <a:gd name="connsiteX0" fmla="*/ 483203 w 483203"/>
                <a:gd name="connsiteY0" fmla="*/ 225647 h 557974"/>
                <a:gd name="connsiteX1" fmla="*/ 247650 w 483203"/>
                <a:gd name="connsiteY1" fmla="*/ 0 h 557974"/>
                <a:gd name="connsiteX2" fmla="*/ 0 w 483203"/>
                <a:gd name="connsiteY2" fmla="*/ 280607 h 557974"/>
                <a:gd name="connsiteX3" fmla="*/ 260795 w 483203"/>
                <a:gd name="connsiteY3" fmla="*/ 557975 h 557974"/>
                <a:gd name="connsiteX4" fmla="*/ 463296 w 483203"/>
                <a:gd name="connsiteY4" fmla="*/ 462248 h 557974"/>
                <a:gd name="connsiteX5" fmla="*/ 436912 w 483203"/>
                <a:gd name="connsiteY5" fmla="*/ 391859 h 557974"/>
                <a:gd name="connsiteX6" fmla="*/ 387382 w 483203"/>
                <a:gd name="connsiteY6" fmla="*/ 430340 h 557974"/>
                <a:gd name="connsiteX7" fmla="*/ 271844 w 483203"/>
                <a:gd name="connsiteY7" fmla="*/ 482060 h 557974"/>
                <a:gd name="connsiteX8" fmla="*/ 134303 w 483203"/>
                <a:gd name="connsiteY8" fmla="*/ 291656 h 557974"/>
                <a:gd name="connsiteX9" fmla="*/ 134207 w 483203"/>
                <a:gd name="connsiteY9" fmla="*/ 287274 h 557974"/>
                <a:gd name="connsiteX10" fmla="*/ 412718 w 483203"/>
                <a:gd name="connsiteY10" fmla="*/ 287274 h 557974"/>
                <a:gd name="connsiteX11" fmla="*/ 483203 w 483203"/>
                <a:gd name="connsiteY11" fmla="*/ 225647 h 557974"/>
                <a:gd name="connsiteX12" fmla="*/ 326898 w 483203"/>
                <a:gd name="connsiteY12" fmla="*/ 223361 h 557974"/>
                <a:gd name="connsiteX13" fmla="*/ 133541 w 483203"/>
                <a:gd name="connsiteY13" fmla="*/ 223361 h 557974"/>
                <a:gd name="connsiteX14" fmla="*/ 248698 w 483203"/>
                <a:gd name="connsiteY14" fmla="*/ 67056 h 557974"/>
                <a:gd name="connsiteX15" fmla="*/ 351092 w 483203"/>
                <a:gd name="connsiteY15" fmla="*/ 201359 h 557974"/>
                <a:gd name="connsiteX16" fmla="*/ 326898 w 483203"/>
                <a:gd name="connsiteY16" fmla="*/ 223361 h 55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203" h="557974">
                  <a:moveTo>
                    <a:pt x="483203" y="225647"/>
                  </a:moveTo>
                  <a:cubicBezTo>
                    <a:pt x="483203" y="67151"/>
                    <a:pt x="377571" y="0"/>
                    <a:pt x="247650" y="0"/>
                  </a:cubicBezTo>
                  <a:cubicBezTo>
                    <a:pt x="94679" y="0"/>
                    <a:pt x="0" y="114491"/>
                    <a:pt x="0" y="280607"/>
                  </a:cubicBezTo>
                  <a:cubicBezTo>
                    <a:pt x="0" y="449009"/>
                    <a:pt x="75914" y="557975"/>
                    <a:pt x="260795" y="557975"/>
                  </a:cubicBezTo>
                  <a:cubicBezTo>
                    <a:pt x="346615" y="557975"/>
                    <a:pt x="424815" y="516160"/>
                    <a:pt x="463296" y="462248"/>
                  </a:cubicBezTo>
                  <a:cubicBezTo>
                    <a:pt x="491871" y="421481"/>
                    <a:pt x="469868" y="391859"/>
                    <a:pt x="436912" y="391859"/>
                  </a:cubicBezTo>
                  <a:cubicBezTo>
                    <a:pt x="413766" y="391859"/>
                    <a:pt x="402812" y="412814"/>
                    <a:pt x="387382" y="430340"/>
                  </a:cubicBezTo>
                  <a:cubicBezTo>
                    <a:pt x="358807" y="462248"/>
                    <a:pt x="320231" y="482060"/>
                    <a:pt x="271844" y="482060"/>
                  </a:cubicBezTo>
                  <a:cubicBezTo>
                    <a:pt x="167259" y="482060"/>
                    <a:pt x="134303" y="394050"/>
                    <a:pt x="134303" y="291656"/>
                  </a:cubicBezTo>
                  <a:lnTo>
                    <a:pt x="134207" y="287274"/>
                  </a:lnTo>
                  <a:lnTo>
                    <a:pt x="412718" y="287274"/>
                  </a:lnTo>
                  <a:cubicBezTo>
                    <a:pt x="455676" y="287274"/>
                    <a:pt x="483203" y="268510"/>
                    <a:pt x="483203" y="225647"/>
                  </a:cubicBezTo>
                  <a:close/>
                  <a:moveTo>
                    <a:pt x="326898" y="223361"/>
                  </a:moveTo>
                  <a:lnTo>
                    <a:pt x="133541" y="223361"/>
                  </a:lnTo>
                  <a:cubicBezTo>
                    <a:pt x="137160" y="133636"/>
                    <a:pt x="170879" y="67056"/>
                    <a:pt x="248698" y="67056"/>
                  </a:cubicBezTo>
                  <a:cubicBezTo>
                    <a:pt x="318040" y="67056"/>
                    <a:pt x="351092" y="128683"/>
                    <a:pt x="351092" y="201359"/>
                  </a:cubicBezTo>
                  <a:cubicBezTo>
                    <a:pt x="351092" y="218980"/>
                    <a:pt x="345567" y="223361"/>
                    <a:pt x="326898" y="223361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2726DEB-DD62-6D7C-637D-607F31EC2B16}"/>
                </a:ext>
              </a:extLst>
            </p:cNvPr>
            <p:cNvSpPr/>
            <p:nvPr/>
          </p:nvSpPr>
          <p:spPr>
            <a:xfrm>
              <a:off x="6476809" y="2903220"/>
              <a:ext cx="461105" cy="798956"/>
            </a:xfrm>
            <a:custGeom>
              <a:avLst/>
              <a:gdLst>
                <a:gd name="connsiteX0" fmla="*/ 461105 w 461105"/>
                <a:gd name="connsiteY0" fmla="*/ 77057 h 798956"/>
                <a:gd name="connsiteX1" fmla="*/ 333470 w 461105"/>
                <a:gd name="connsiteY1" fmla="*/ 0 h 798956"/>
                <a:gd name="connsiteX2" fmla="*/ 95250 w 461105"/>
                <a:gd name="connsiteY2" fmla="*/ 258604 h 798956"/>
                <a:gd name="connsiteX3" fmla="*/ 45148 w 461105"/>
                <a:gd name="connsiteY3" fmla="*/ 258604 h 798956"/>
                <a:gd name="connsiteX4" fmla="*/ 0 w 461105"/>
                <a:gd name="connsiteY4" fmla="*/ 294894 h 798956"/>
                <a:gd name="connsiteX5" fmla="*/ 45148 w 461105"/>
                <a:gd name="connsiteY5" fmla="*/ 331184 h 798956"/>
                <a:gd name="connsiteX6" fmla="*/ 92488 w 461105"/>
                <a:gd name="connsiteY6" fmla="*/ 331184 h 798956"/>
                <a:gd name="connsiteX7" fmla="*/ 92488 w 461105"/>
                <a:gd name="connsiteY7" fmla="*/ 731806 h 798956"/>
                <a:gd name="connsiteX8" fmla="*/ 157448 w 461105"/>
                <a:gd name="connsiteY8" fmla="*/ 798957 h 798956"/>
                <a:gd name="connsiteX9" fmla="*/ 222409 w 461105"/>
                <a:gd name="connsiteY9" fmla="*/ 731806 h 798956"/>
                <a:gd name="connsiteX10" fmla="*/ 222409 w 461105"/>
                <a:gd name="connsiteY10" fmla="*/ 331184 h 798956"/>
                <a:gd name="connsiteX11" fmla="*/ 286226 w 461105"/>
                <a:gd name="connsiteY11" fmla="*/ 331184 h 798956"/>
                <a:gd name="connsiteX12" fmla="*/ 333565 w 461105"/>
                <a:gd name="connsiteY12" fmla="*/ 292703 h 798956"/>
                <a:gd name="connsiteX13" fmla="*/ 287369 w 461105"/>
                <a:gd name="connsiteY13" fmla="*/ 258604 h 798956"/>
                <a:gd name="connsiteX14" fmla="*/ 222409 w 461105"/>
                <a:gd name="connsiteY14" fmla="*/ 258604 h 798956"/>
                <a:gd name="connsiteX15" fmla="*/ 222409 w 461105"/>
                <a:gd name="connsiteY15" fmla="*/ 203549 h 798956"/>
                <a:gd name="connsiteX16" fmla="*/ 304990 w 461105"/>
                <a:gd name="connsiteY16" fmla="*/ 73724 h 798956"/>
                <a:gd name="connsiteX17" fmla="*/ 360045 w 461105"/>
                <a:gd name="connsiteY17" fmla="*/ 99060 h 798956"/>
                <a:gd name="connsiteX18" fmla="*/ 409575 w 461105"/>
                <a:gd name="connsiteY18" fmla="*/ 125444 h 798956"/>
                <a:gd name="connsiteX19" fmla="*/ 461105 w 461105"/>
                <a:gd name="connsiteY19" fmla="*/ 77057 h 7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105" h="798956">
                  <a:moveTo>
                    <a:pt x="461105" y="77057"/>
                  </a:moveTo>
                  <a:cubicBezTo>
                    <a:pt x="461105" y="19812"/>
                    <a:pt x="398335" y="0"/>
                    <a:pt x="333470" y="0"/>
                  </a:cubicBezTo>
                  <a:cubicBezTo>
                    <a:pt x="192596" y="0"/>
                    <a:pt x="103441" y="109157"/>
                    <a:pt x="95250" y="258604"/>
                  </a:cubicBezTo>
                  <a:lnTo>
                    <a:pt x="45148" y="258604"/>
                  </a:lnTo>
                  <a:cubicBezTo>
                    <a:pt x="20955" y="258604"/>
                    <a:pt x="0" y="269653"/>
                    <a:pt x="0" y="294894"/>
                  </a:cubicBezTo>
                  <a:cubicBezTo>
                    <a:pt x="0" y="320231"/>
                    <a:pt x="20955" y="331184"/>
                    <a:pt x="45148" y="331184"/>
                  </a:cubicBezTo>
                  <a:lnTo>
                    <a:pt x="92488" y="331184"/>
                  </a:lnTo>
                  <a:lnTo>
                    <a:pt x="92488" y="731806"/>
                  </a:lnTo>
                  <a:cubicBezTo>
                    <a:pt x="92488" y="771430"/>
                    <a:pt x="107918" y="798957"/>
                    <a:pt x="157448" y="798957"/>
                  </a:cubicBezTo>
                  <a:cubicBezTo>
                    <a:pt x="206978" y="798957"/>
                    <a:pt x="222409" y="771430"/>
                    <a:pt x="222409" y="731806"/>
                  </a:cubicBezTo>
                  <a:lnTo>
                    <a:pt x="222409" y="331184"/>
                  </a:lnTo>
                  <a:lnTo>
                    <a:pt x="286226" y="331184"/>
                  </a:lnTo>
                  <a:cubicBezTo>
                    <a:pt x="314801" y="331184"/>
                    <a:pt x="333565" y="315754"/>
                    <a:pt x="333565" y="292703"/>
                  </a:cubicBezTo>
                  <a:cubicBezTo>
                    <a:pt x="333565" y="268510"/>
                    <a:pt x="317087" y="258604"/>
                    <a:pt x="287369" y="258604"/>
                  </a:cubicBezTo>
                  <a:lnTo>
                    <a:pt x="222409" y="258604"/>
                  </a:lnTo>
                  <a:lnTo>
                    <a:pt x="222409" y="203549"/>
                  </a:lnTo>
                  <a:cubicBezTo>
                    <a:pt x="222409" y="133159"/>
                    <a:pt x="241078" y="73724"/>
                    <a:pt x="304990" y="73724"/>
                  </a:cubicBezTo>
                  <a:cubicBezTo>
                    <a:pt x="328136" y="73724"/>
                    <a:pt x="348996" y="85820"/>
                    <a:pt x="360045" y="99060"/>
                  </a:cubicBezTo>
                  <a:cubicBezTo>
                    <a:pt x="373285" y="114491"/>
                    <a:pt x="384238" y="125444"/>
                    <a:pt x="409575" y="125444"/>
                  </a:cubicBezTo>
                  <a:cubicBezTo>
                    <a:pt x="437959" y="125444"/>
                    <a:pt x="461105" y="105632"/>
                    <a:pt x="461105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E97AEDB-8795-551D-B24B-F6D12845D90B}"/>
                </a:ext>
              </a:extLst>
            </p:cNvPr>
            <p:cNvSpPr/>
            <p:nvPr/>
          </p:nvSpPr>
          <p:spPr>
            <a:xfrm>
              <a:off x="8137493" y="3430524"/>
              <a:ext cx="318801" cy="269366"/>
            </a:xfrm>
            <a:custGeom>
              <a:avLst/>
              <a:gdLst>
                <a:gd name="connsiteX0" fmla="*/ 108680 w 318801"/>
                <a:gd name="connsiteY0" fmla="*/ 0 h 269366"/>
                <a:gd name="connsiteX1" fmla="*/ 0 w 318801"/>
                <a:gd name="connsiteY1" fmla="*/ 269367 h 269366"/>
                <a:gd name="connsiteX2" fmla="*/ 71247 w 318801"/>
                <a:gd name="connsiteY2" fmla="*/ 269367 h 269366"/>
                <a:gd name="connsiteX3" fmla="*/ 90201 w 318801"/>
                <a:gd name="connsiteY3" fmla="*/ 218599 h 269366"/>
                <a:gd name="connsiteX4" fmla="*/ 228600 w 318801"/>
                <a:gd name="connsiteY4" fmla="*/ 218599 h 269366"/>
                <a:gd name="connsiteX5" fmla="*/ 247555 w 318801"/>
                <a:gd name="connsiteY5" fmla="*/ 269367 h 269366"/>
                <a:gd name="connsiteX6" fmla="*/ 318801 w 318801"/>
                <a:gd name="connsiteY6" fmla="*/ 269367 h 269366"/>
                <a:gd name="connsiteX7" fmla="*/ 210121 w 318801"/>
                <a:gd name="connsiteY7" fmla="*/ 0 h 269366"/>
                <a:gd name="connsiteX8" fmla="*/ 108680 w 318801"/>
                <a:gd name="connsiteY8" fmla="*/ 0 h 269366"/>
                <a:gd name="connsiteX9" fmla="*/ 106966 w 318801"/>
                <a:gd name="connsiteY9" fmla="*/ 173927 h 269366"/>
                <a:gd name="connsiteX10" fmla="*/ 159448 w 318801"/>
                <a:gd name="connsiteY10" fmla="*/ 33814 h 269366"/>
                <a:gd name="connsiteX11" fmla="*/ 211931 w 318801"/>
                <a:gd name="connsiteY11" fmla="*/ 173927 h 269366"/>
                <a:gd name="connsiteX12" fmla="*/ 106966 w 318801"/>
                <a:gd name="connsiteY12" fmla="*/ 173927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8801" h="269366">
                  <a:moveTo>
                    <a:pt x="108680" y="0"/>
                  </a:moveTo>
                  <a:lnTo>
                    <a:pt x="0" y="269367"/>
                  </a:lnTo>
                  <a:lnTo>
                    <a:pt x="71247" y="269367"/>
                  </a:lnTo>
                  <a:lnTo>
                    <a:pt x="90201" y="218599"/>
                  </a:lnTo>
                  <a:lnTo>
                    <a:pt x="228600" y="218599"/>
                  </a:lnTo>
                  <a:lnTo>
                    <a:pt x="247555" y="269367"/>
                  </a:lnTo>
                  <a:lnTo>
                    <a:pt x="318801" y="269367"/>
                  </a:lnTo>
                  <a:lnTo>
                    <a:pt x="210121" y="0"/>
                  </a:lnTo>
                  <a:lnTo>
                    <a:pt x="108680" y="0"/>
                  </a:lnTo>
                  <a:close/>
                  <a:moveTo>
                    <a:pt x="106966" y="173927"/>
                  </a:moveTo>
                  <a:lnTo>
                    <a:pt x="159448" y="33814"/>
                  </a:lnTo>
                  <a:lnTo>
                    <a:pt x="211931" y="173927"/>
                  </a:lnTo>
                  <a:lnTo>
                    <a:pt x="106966" y="173927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B55FB9E-84D9-56B6-A6A2-3B5CF40BA4BE}"/>
                </a:ext>
              </a:extLst>
            </p:cNvPr>
            <p:cNvSpPr/>
            <p:nvPr/>
          </p:nvSpPr>
          <p:spPr>
            <a:xfrm>
              <a:off x="8705183" y="3430524"/>
              <a:ext cx="259746" cy="269366"/>
            </a:xfrm>
            <a:custGeom>
              <a:avLst/>
              <a:gdLst>
                <a:gd name="connsiteX0" fmla="*/ 0 w 259746"/>
                <a:gd name="connsiteY0" fmla="*/ 55531 h 269366"/>
                <a:gd name="connsiteX1" fmla="*/ 97822 w 259746"/>
                <a:gd name="connsiteY1" fmla="*/ 55531 h 269366"/>
                <a:gd name="connsiteX2" fmla="*/ 97822 w 259746"/>
                <a:gd name="connsiteY2" fmla="*/ 269367 h 269366"/>
                <a:gd name="connsiteX3" fmla="*/ 163068 w 259746"/>
                <a:gd name="connsiteY3" fmla="*/ 269367 h 269366"/>
                <a:gd name="connsiteX4" fmla="*/ 163068 w 259746"/>
                <a:gd name="connsiteY4" fmla="*/ 55531 h 269366"/>
                <a:gd name="connsiteX5" fmla="*/ 259747 w 259746"/>
                <a:gd name="connsiteY5" fmla="*/ 55531 h 269366"/>
                <a:gd name="connsiteX6" fmla="*/ 259747 w 259746"/>
                <a:gd name="connsiteY6" fmla="*/ 0 h 269366"/>
                <a:gd name="connsiteX7" fmla="*/ 0 w 259746"/>
                <a:gd name="connsiteY7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746" h="269366">
                  <a:moveTo>
                    <a:pt x="0" y="55531"/>
                  </a:moveTo>
                  <a:lnTo>
                    <a:pt x="97822" y="55531"/>
                  </a:lnTo>
                  <a:lnTo>
                    <a:pt x="97822" y="269367"/>
                  </a:lnTo>
                  <a:lnTo>
                    <a:pt x="163068" y="269367"/>
                  </a:lnTo>
                  <a:lnTo>
                    <a:pt x="163068" y="55531"/>
                  </a:lnTo>
                  <a:lnTo>
                    <a:pt x="259747" y="55531"/>
                  </a:lnTo>
                  <a:lnTo>
                    <a:pt x="259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D39EEB3-8013-968B-1A95-4C23ECD2E1DE}"/>
                </a:ext>
              </a:extLst>
            </p:cNvPr>
            <p:cNvSpPr/>
            <p:nvPr/>
          </p:nvSpPr>
          <p:spPr>
            <a:xfrm>
              <a:off x="8499824" y="3430524"/>
              <a:ext cx="218694" cy="269366"/>
            </a:xfrm>
            <a:custGeom>
              <a:avLst/>
              <a:gdLst>
                <a:gd name="connsiteX0" fmla="*/ 65246 w 218694"/>
                <a:gd name="connsiteY0" fmla="*/ 0 h 269366"/>
                <a:gd name="connsiteX1" fmla="*/ 0 w 218694"/>
                <a:gd name="connsiteY1" fmla="*/ 0 h 269366"/>
                <a:gd name="connsiteX2" fmla="*/ 0 w 218694"/>
                <a:gd name="connsiteY2" fmla="*/ 269367 h 269366"/>
                <a:gd name="connsiteX3" fmla="*/ 218694 w 218694"/>
                <a:gd name="connsiteY3" fmla="*/ 269367 h 269366"/>
                <a:gd name="connsiteX4" fmla="*/ 218694 w 218694"/>
                <a:gd name="connsiteY4" fmla="*/ 212598 h 269366"/>
                <a:gd name="connsiteX5" fmla="*/ 65246 w 218694"/>
                <a:gd name="connsiteY5" fmla="*/ 212598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694" h="269366">
                  <a:moveTo>
                    <a:pt x="65246" y="0"/>
                  </a:moveTo>
                  <a:lnTo>
                    <a:pt x="0" y="0"/>
                  </a:lnTo>
                  <a:lnTo>
                    <a:pt x="0" y="269367"/>
                  </a:lnTo>
                  <a:lnTo>
                    <a:pt x="218694" y="269367"/>
                  </a:lnTo>
                  <a:lnTo>
                    <a:pt x="218694" y="212598"/>
                  </a:lnTo>
                  <a:lnTo>
                    <a:pt x="65246" y="212598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7938C4A-7B48-58D8-60D0-9C9BDF920868}"/>
                </a:ext>
              </a:extLst>
            </p:cNvPr>
            <p:cNvSpPr/>
            <p:nvPr/>
          </p:nvSpPr>
          <p:spPr>
            <a:xfrm>
              <a:off x="9022937" y="3430524"/>
              <a:ext cx="278987" cy="269366"/>
            </a:xfrm>
            <a:custGeom>
              <a:avLst/>
              <a:gdLst>
                <a:gd name="connsiteX0" fmla="*/ 213741 w 278987"/>
                <a:gd name="connsiteY0" fmla="*/ 102679 h 269366"/>
                <a:gd name="connsiteX1" fmla="*/ 66390 w 278987"/>
                <a:gd name="connsiteY1" fmla="*/ 102679 h 269366"/>
                <a:gd name="connsiteX2" fmla="*/ 66390 w 278987"/>
                <a:gd name="connsiteY2" fmla="*/ 0 h 269366"/>
                <a:gd name="connsiteX3" fmla="*/ 0 w 278987"/>
                <a:gd name="connsiteY3" fmla="*/ 0 h 269366"/>
                <a:gd name="connsiteX4" fmla="*/ 0 w 278987"/>
                <a:gd name="connsiteY4" fmla="*/ 269367 h 269366"/>
                <a:gd name="connsiteX5" fmla="*/ 66390 w 278987"/>
                <a:gd name="connsiteY5" fmla="*/ 269367 h 269366"/>
                <a:gd name="connsiteX6" fmla="*/ 66390 w 278987"/>
                <a:gd name="connsiteY6" fmla="*/ 155829 h 269366"/>
                <a:gd name="connsiteX7" fmla="*/ 213741 w 278987"/>
                <a:gd name="connsiteY7" fmla="*/ 155829 h 269366"/>
                <a:gd name="connsiteX8" fmla="*/ 213741 w 278987"/>
                <a:gd name="connsiteY8" fmla="*/ 269367 h 269366"/>
                <a:gd name="connsiteX9" fmla="*/ 278988 w 278987"/>
                <a:gd name="connsiteY9" fmla="*/ 269367 h 269366"/>
                <a:gd name="connsiteX10" fmla="*/ 278988 w 278987"/>
                <a:gd name="connsiteY10" fmla="*/ 0 h 269366"/>
                <a:gd name="connsiteX11" fmla="*/ 213741 w 278987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987" h="269366">
                  <a:moveTo>
                    <a:pt x="213741" y="102679"/>
                  </a:moveTo>
                  <a:lnTo>
                    <a:pt x="66390" y="102679"/>
                  </a:lnTo>
                  <a:lnTo>
                    <a:pt x="66390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6390" y="269367"/>
                  </a:lnTo>
                  <a:lnTo>
                    <a:pt x="66390" y="155829"/>
                  </a:lnTo>
                  <a:lnTo>
                    <a:pt x="213741" y="155829"/>
                  </a:lnTo>
                  <a:lnTo>
                    <a:pt x="213741" y="269367"/>
                  </a:lnTo>
                  <a:lnTo>
                    <a:pt x="278988" y="269367"/>
                  </a:lnTo>
                  <a:lnTo>
                    <a:pt x="278988" y="0"/>
                  </a:lnTo>
                  <a:lnTo>
                    <a:pt x="213741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0DCD864-1C1F-393D-EA9D-FA5B16C186F3}"/>
                </a:ext>
              </a:extLst>
            </p:cNvPr>
            <p:cNvSpPr/>
            <p:nvPr/>
          </p:nvSpPr>
          <p:spPr>
            <a:xfrm>
              <a:off x="6252305" y="2946177"/>
              <a:ext cx="156209" cy="154114"/>
            </a:xfrm>
            <a:custGeom>
              <a:avLst/>
              <a:gdLst>
                <a:gd name="connsiteX0" fmla="*/ 156210 w 156209"/>
                <a:gd name="connsiteY0" fmla="*/ 77057 h 154114"/>
                <a:gd name="connsiteX1" fmla="*/ 78105 w 156209"/>
                <a:gd name="connsiteY1" fmla="*/ 154114 h 154114"/>
                <a:gd name="connsiteX2" fmla="*/ 0 w 156209"/>
                <a:gd name="connsiteY2" fmla="*/ 77057 h 154114"/>
                <a:gd name="connsiteX3" fmla="*/ 78105 w 156209"/>
                <a:gd name="connsiteY3" fmla="*/ 0 h 154114"/>
                <a:gd name="connsiteX4" fmla="*/ 156210 w 156209"/>
                <a:gd name="connsiteY4" fmla="*/ 77057 h 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09" h="154114">
                  <a:moveTo>
                    <a:pt x="156210" y="77057"/>
                  </a:moveTo>
                  <a:cubicBezTo>
                    <a:pt x="156210" y="119615"/>
                    <a:pt x="121241" y="154114"/>
                    <a:pt x="78105" y="154114"/>
                  </a:cubicBezTo>
                  <a:cubicBezTo>
                    <a:pt x="34969" y="154114"/>
                    <a:pt x="0" y="119615"/>
                    <a:pt x="0" y="77057"/>
                  </a:cubicBezTo>
                  <a:cubicBezTo>
                    <a:pt x="0" y="34500"/>
                    <a:pt x="34969" y="0"/>
                    <a:pt x="78105" y="0"/>
                  </a:cubicBezTo>
                  <a:cubicBezTo>
                    <a:pt x="121241" y="0"/>
                    <a:pt x="156210" y="34500"/>
                    <a:pt x="156210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6447A87-2BCD-9F77-2B4F-6A2465B01DA4}"/>
                </a:ext>
              </a:extLst>
            </p:cNvPr>
            <p:cNvSpPr/>
            <p:nvPr/>
          </p:nvSpPr>
          <p:spPr>
            <a:xfrm>
              <a:off x="6870668" y="3154203"/>
              <a:ext cx="457867" cy="817816"/>
            </a:xfrm>
            <a:custGeom>
              <a:avLst/>
              <a:gdLst>
                <a:gd name="connsiteX0" fmla="*/ 393002 w 457867"/>
                <a:gd name="connsiteY0" fmla="*/ 0 h 817816"/>
                <a:gd name="connsiteX1" fmla="*/ 328041 w 457867"/>
                <a:gd name="connsiteY1" fmla="*/ 67151 h 817816"/>
                <a:gd name="connsiteX2" fmla="*/ 328041 w 457867"/>
                <a:gd name="connsiteY2" fmla="*/ 344519 h 817816"/>
                <a:gd name="connsiteX3" fmla="*/ 212503 w 457867"/>
                <a:gd name="connsiteY3" fmla="*/ 459010 h 817816"/>
                <a:gd name="connsiteX4" fmla="*/ 129921 w 457867"/>
                <a:gd name="connsiteY4" fmla="*/ 357759 h 817816"/>
                <a:gd name="connsiteX5" fmla="*/ 129921 w 457867"/>
                <a:gd name="connsiteY5" fmla="*/ 67246 h 817816"/>
                <a:gd name="connsiteX6" fmla="*/ 64961 w 457867"/>
                <a:gd name="connsiteY6" fmla="*/ 95 h 817816"/>
                <a:gd name="connsiteX7" fmla="*/ 0 w 457867"/>
                <a:gd name="connsiteY7" fmla="*/ 67246 h 817816"/>
                <a:gd name="connsiteX8" fmla="*/ 0 w 457867"/>
                <a:gd name="connsiteY8" fmla="*/ 378714 h 817816"/>
                <a:gd name="connsiteX9" fmla="*/ 160687 w 457867"/>
                <a:gd name="connsiteY9" fmla="*/ 550355 h 817816"/>
                <a:gd name="connsiteX10" fmla="*/ 330137 w 457867"/>
                <a:gd name="connsiteY10" fmla="*/ 467011 h 817816"/>
                <a:gd name="connsiteX11" fmla="*/ 330137 w 457867"/>
                <a:gd name="connsiteY11" fmla="*/ 623030 h 817816"/>
                <a:gd name="connsiteX12" fmla="*/ 215646 w 457867"/>
                <a:gd name="connsiteY12" fmla="*/ 746284 h 817816"/>
                <a:gd name="connsiteX13" fmla="*/ 122111 w 457867"/>
                <a:gd name="connsiteY13" fmla="*/ 689038 h 817816"/>
                <a:gd name="connsiteX14" fmla="*/ 73724 w 457867"/>
                <a:gd name="connsiteY14" fmla="*/ 662654 h 817816"/>
                <a:gd name="connsiteX15" fmla="*/ 25337 w 457867"/>
                <a:gd name="connsiteY15" fmla="*/ 711041 h 817816"/>
                <a:gd name="connsiteX16" fmla="*/ 209169 w 457867"/>
                <a:gd name="connsiteY16" fmla="*/ 817817 h 817816"/>
                <a:gd name="connsiteX17" fmla="*/ 457867 w 457867"/>
                <a:gd name="connsiteY17" fmla="*/ 552545 h 817816"/>
                <a:gd name="connsiteX18" fmla="*/ 457867 w 457867"/>
                <a:gd name="connsiteY18" fmla="*/ 67246 h 817816"/>
                <a:gd name="connsiteX19" fmla="*/ 393002 w 457867"/>
                <a:gd name="connsiteY19" fmla="*/ 0 h 81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867" h="817816">
                  <a:moveTo>
                    <a:pt x="393002" y="0"/>
                  </a:moveTo>
                  <a:cubicBezTo>
                    <a:pt x="343472" y="0"/>
                    <a:pt x="328041" y="27527"/>
                    <a:pt x="328041" y="67151"/>
                  </a:cubicBezTo>
                  <a:lnTo>
                    <a:pt x="328041" y="344519"/>
                  </a:lnTo>
                  <a:cubicBezTo>
                    <a:pt x="328041" y="405003"/>
                    <a:pt x="272987" y="459010"/>
                    <a:pt x="212503" y="459010"/>
                  </a:cubicBezTo>
                  <a:cubicBezTo>
                    <a:pt x="154210" y="459010"/>
                    <a:pt x="129921" y="416052"/>
                    <a:pt x="129921" y="357759"/>
                  </a:cubicBezTo>
                  <a:lnTo>
                    <a:pt x="129921" y="67246"/>
                  </a:lnTo>
                  <a:cubicBezTo>
                    <a:pt x="129921" y="27622"/>
                    <a:pt x="114491" y="95"/>
                    <a:pt x="64961" y="95"/>
                  </a:cubicBezTo>
                  <a:cubicBezTo>
                    <a:pt x="15431" y="95"/>
                    <a:pt x="0" y="27622"/>
                    <a:pt x="0" y="67246"/>
                  </a:cubicBezTo>
                  <a:lnTo>
                    <a:pt x="0" y="378714"/>
                  </a:lnTo>
                  <a:cubicBezTo>
                    <a:pt x="0" y="488728"/>
                    <a:pt x="52864" y="551497"/>
                    <a:pt x="160687" y="550355"/>
                  </a:cubicBezTo>
                  <a:cubicBezTo>
                    <a:pt x="233172" y="549402"/>
                    <a:pt x="285560" y="521780"/>
                    <a:pt x="330137" y="467011"/>
                  </a:cubicBezTo>
                  <a:lnTo>
                    <a:pt x="330137" y="623030"/>
                  </a:lnTo>
                  <a:cubicBezTo>
                    <a:pt x="330137" y="706660"/>
                    <a:pt x="283941" y="746284"/>
                    <a:pt x="215646" y="746284"/>
                  </a:cubicBezTo>
                  <a:cubicBezTo>
                    <a:pt x="173831" y="746284"/>
                    <a:pt x="147066" y="725424"/>
                    <a:pt x="122111" y="689038"/>
                  </a:cubicBezTo>
                  <a:cubicBezTo>
                    <a:pt x="112109" y="674370"/>
                    <a:pt x="96774" y="662654"/>
                    <a:pt x="73724" y="662654"/>
                  </a:cubicBezTo>
                  <a:cubicBezTo>
                    <a:pt x="46196" y="662654"/>
                    <a:pt x="25337" y="682466"/>
                    <a:pt x="25337" y="711041"/>
                  </a:cubicBezTo>
                  <a:cubicBezTo>
                    <a:pt x="25337" y="768287"/>
                    <a:pt x="83629" y="817817"/>
                    <a:pt x="209169" y="817817"/>
                  </a:cubicBezTo>
                  <a:cubicBezTo>
                    <a:pt x="360997" y="817817"/>
                    <a:pt x="457867" y="727615"/>
                    <a:pt x="457867" y="552545"/>
                  </a:cubicBezTo>
                  <a:lnTo>
                    <a:pt x="457867" y="67246"/>
                  </a:lnTo>
                  <a:cubicBezTo>
                    <a:pt x="457962" y="27432"/>
                    <a:pt x="442531" y="0"/>
                    <a:pt x="393002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78DD94B-D169-F864-BA21-D48BB8DC1E48}"/>
                </a:ext>
              </a:extLst>
            </p:cNvPr>
            <p:cNvSpPr/>
            <p:nvPr/>
          </p:nvSpPr>
          <p:spPr>
            <a:xfrm>
              <a:off x="7518939" y="3430524"/>
              <a:ext cx="277844" cy="269366"/>
            </a:xfrm>
            <a:custGeom>
              <a:avLst/>
              <a:gdLst>
                <a:gd name="connsiteX0" fmla="*/ 212598 w 277844"/>
                <a:gd name="connsiteY0" fmla="*/ 102679 h 269366"/>
                <a:gd name="connsiteX1" fmla="*/ 65246 w 277844"/>
                <a:gd name="connsiteY1" fmla="*/ 102679 h 269366"/>
                <a:gd name="connsiteX2" fmla="*/ 65246 w 277844"/>
                <a:gd name="connsiteY2" fmla="*/ 0 h 269366"/>
                <a:gd name="connsiteX3" fmla="*/ 0 w 277844"/>
                <a:gd name="connsiteY3" fmla="*/ 0 h 269366"/>
                <a:gd name="connsiteX4" fmla="*/ 0 w 277844"/>
                <a:gd name="connsiteY4" fmla="*/ 269367 h 269366"/>
                <a:gd name="connsiteX5" fmla="*/ 65246 w 277844"/>
                <a:gd name="connsiteY5" fmla="*/ 269367 h 269366"/>
                <a:gd name="connsiteX6" fmla="*/ 65246 w 277844"/>
                <a:gd name="connsiteY6" fmla="*/ 155829 h 269366"/>
                <a:gd name="connsiteX7" fmla="*/ 212598 w 277844"/>
                <a:gd name="connsiteY7" fmla="*/ 155829 h 269366"/>
                <a:gd name="connsiteX8" fmla="*/ 212598 w 277844"/>
                <a:gd name="connsiteY8" fmla="*/ 269367 h 269366"/>
                <a:gd name="connsiteX9" fmla="*/ 277844 w 277844"/>
                <a:gd name="connsiteY9" fmla="*/ 269367 h 269366"/>
                <a:gd name="connsiteX10" fmla="*/ 277844 w 277844"/>
                <a:gd name="connsiteY10" fmla="*/ 0 h 269366"/>
                <a:gd name="connsiteX11" fmla="*/ 212598 w 277844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844" h="269366">
                  <a:moveTo>
                    <a:pt x="212598" y="102679"/>
                  </a:moveTo>
                  <a:lnTo>
                    <a:pt x="65246" y="102679"/>
                  </a:lnTo>
                  <a:lnTo>
                    <a:pt x="65246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5246" y="269367"/>
                  </a:lnTo>
                  <a:lnTo>
                    <a:pt x="65246" y="155829"/>
                  </a:lnTo>
                  <a:lnTo>
                    <a:pt x="212598" y="155829"/>
                  </a:lnTo>
                  <a:lnTo>
                    <a:pt x="212598" y="269367"/>
                  </a:lnTo>
                  <a:lnTo>
                    <a:pt x="277844" y="269367"/>
                  </a:lnTo>
                  <a:lnTo>
                    <a:pt x="277844" y="0"/>
                  </a:lnTo>
                  <a:lnTo>
                    <a:pt x="212598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304F9BA-C1E7-51D6-4309-107C269C0FA1}"/>
                </a:ext>
              </a:extLst>
            </p:cNvPr>
            <p:cNvSpPr/>
            <p:nvPr/>
          </p:nvSpPr>
          <p:spPr>
            <a:xfrm>
              <a:off x="7868030" y="3430524"/>
              <a:ext cx="231934" cy="269366"/>
            </a:xfrm>
            <a:custGeom>
              <a:avLst/>
              <a:gdLst>
                <a:gd name="connsiteX0" fmla="*/ 65247 w 231934"/>
                <a:gd name="connsiteY0" fmla="*/ 153448 h 269366"/>
                <a:gd name="connsiteX1" fmla="*/ 213836 w 231934"/>
                <a:gd name="connsiteY1" fmla="*/ 153448 h 269366"/>
                <a:gd name="connsiteX2" fmla="*/ 213836 w 231934"/>
                <a:gd name="connsiteY2" fmla="*/ 108680 h 269366"/>
                <a:gd name="connsiteX3" fmla="*/ 65247 w 231934"/>
                <a:gd name="connsiteY3" fmla="*/ 108680 h 269366"/>
                <a:gd name="connsiteX4" fmla="*/ 65247 w 231934"/>
                <a:gd name="connsiteY4" fmla="*/ 50768 h 269366"/>
                <a:gd name="connsiteX5" fmla="*/ 228315 w 231934"/>
                <a:gd name="connsiteY5" fmla="*/ 50768 h 269366"/>
                <a:gd name="connsiteX6" fmla="*/ 228315 w 231934"/>
                <a:gd name="connsiteY6" fmla="*/ 0 h 269366"/>
                <a:gd name="connsiteX7" fmla="*/ 0 w 231934"/>
                <a:gd name="connsiteY7" fmla="*/ 0 h 269366"/>
                <a:gd name="connsiteX8" fmla="*/ 0 w 231934"/>
                <a:gd name="connsiteY8" fmla="*/ 269367 h 269366"/>
                <a:gd name="connsiteX9" fmla="*/ 231934 w 231934"/>
                <a:gd name="connsiteY9" fmla="*/ 269367 h 269366"/>
                <a:gd name="connsiteX10" fmla="*/ 231934 w 231934"/>
                <a:gd name="connsiteY10" fmla="*/ 218599 h 269366"/>
                <a:gd name="connsiteX11" fmla="*/ 65247 w 231934"/>
                <a:gd name="connsiteY11" fmla="*/ 218599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934" h="269366">
                  <a:moveTo>
                    <a:pt x="65247" y="153448"/>
                  </a:moveTo>
                  <a:lnTo>
                    <a:pt x="213836" y="153448"/>
                  </a:lnTo>
                  <a:lnTo>
                    <a:pt x="213836" y="108680"/>
                  </a:lnTo>
                  <a:lnTo>
                    <a:pt x="65247" y="108680"/>
                  </a:lnTo>
                  <a:lnTo>
                    <a:pt x="65247" y="50768"/>
                  </a:lnTo>
                  <a:lnTo>
                    <a:pt x="228315" y="50768"/>
                  </a:lnTo>
                  <a:lnTo>
                    <a:pt x="228315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231934" y="269367"/>
                  </a:lnTo>
                  <a:lnTo>
                    <a:pt x="231934" y="218599"/>
                  </a:lnTo>
                  <a:lnTo>
                    <a:pt x="65247" y="218599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A6A34AA-BA77-31B1-B1C7-67EAA0AF4C66}"/>
                </a:ext>
              </a:extLst>
            </p:cNvPr>
            <p:cNvSpPr/>
            <p:nvPr/>
          </p:nvSpPr>
          <p:spPr>
            <a:xfrm>
              <a:off x="9371266" y="3430428"/>
              <a:ext cx="81533" cy="97155"/>
            </a:xfrm>
            <a:custGeom>
              <a:avLst/>
              <a:gdLst>
                <a:gd name="connsiteX0" fmla="*/ 0 w 81533"/>
                <a:gd name="connsiteY0" fmla="*/ 16002 h 97155"/>
                <a:gd name="connsiteX1" fmla="*/ 31147 w 81533"/>
                <a:gd name="connsiteY1" fmla="*/ 16002 h 97155"/>
                <a:gd name="connsiteX2" fmla="*/ 31147 w 81533"/>
                <a:gd name="connsiteY2" fmla="*/ 97155 h 97155"/>
                <a:gd name="connsiteX3" fmla="*/ 50388 w 81533"/>
                <a:gd name="connsiteY3" fmla="*/ 97155 h 97155"/>
                <a:gd name="connsiteX4" fmla="*/ 50388 w 81533"/>
                <a:gd name="connsiteY4" fmla="*/ 16002 h 97155"/>
                <a:gd name="connsiteX5" fmla="*/ 81534 w 81533"/>
                <a:gd name="connsiteY5" fmla="*/ 16002 h 97155"/>
                <a:gd name="connsiteX6" fmla="*/ 81534 w 81533"/>
                <a:gd name="connsiteY6" fmla="*/ 0 h 97155"/>
                <a:gd name="connsiteX7" fmla="*/ 0 w 81533"/>
                <a:gd name="connsiteY7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33" h="97155">
                  <a:moveTo>
                    <a:pt x="0" y="16002"/>
                  </a:moveTo>
                  <a:lnTo>
                    <a:pt x="31147" y="16002"/>
                  </a:lnTo>
                  <a:lnTo>
                    <a:pt x="31147" y="97155"/>
                  </a:lnTo>
                  <a:lnTo>
                    <a:pt x="50388" y="97155"/>
                  </a:lnTo>
                  <a:lnTo>
                    <a:pt x="50388" y="16002"/>
                  </a:lnTo>
                  <a:lnTo>
                    <a:pt x="81534" y="16002"/>
                  </a:lnTo>
                  <a:lnTo>
                    <a:pt x="81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A3FE363-F5B2-D209-5EAF-66BECAE4479E}"/>
                </a:ext>
              </a:extLst>
            </p:cNvPr>
            <p:cNvSpPr/>
            <p:nvPr/>
          </p:nvSpPr>
          <p:spPr>
            <a:xfrm>
              <a:off x="9458515" y="3430428"/>
              <a:ext cx="118585" cy="97155"/>
            </a:xfrm>
            <a:custGeom>
              <a:avLst/>
              <a:gdLst>
                <a:gd name="connsiteX0" fmla="*/ 111157 w 118585"/>
                <a:gd name="connsiteY0" fmla="*/ 0 h 97155"/>
                <a:gd name="connsiteX1" fmla="*/ 83248 w 118585"/>
                <a:gd name="connsiteY1" fmla="*/ 0 h 97155"/>
                <a:gd name="connsiteX2" fmla="*/ 66484 w 118585"/>
                <a:gd name="connsiteY2" fmla="*/ 47911 h 97155"/>
                <a:gd name="connsiteX3" fmla="*/ 59721 w 118585"/>
                <a:gd name="connsiteY3" fmla="*/ 72200 h 97155"/>
                <a:gd name="connsiteX4" fmla="*/ 59341 w 118585"/>
                <a:gd name="connsiteY4" fmla="*/ 72200 h 97155"/>
                <a:gd name="connsiteX5" fmla="*/ 52864 w 118585"/>
                <a:gd name="connsiteY5" fmla="*/ 47530 h 97155"/>
                <a:gd name="connsiteX6" fmla="*/ 36100 w 118585"/>
                <a:gd name="connsiteY6" fmla="*/ 0 h 97155"/>
                <a:gd name="connsiteX7" fmla="*/ 7144 w 118585"/>
                <a:gd name="connsiteY7" fmla="*/ 0 h 97155"/>
                <a:gd name="connsiteX8" fmla="*/ 0 w 118585"/>
                <a:gd name="connsiteY8" fmla="*/ 97155 h 97155"/>
                <a:gd name="connsiteX9" fmla="*/ 18573 w 118585"/>
                <a:gd name="connsiteY9" fmla="*/ 97155 h 97155"/>
                <a:gd name="connsiteX10" fmla="*/ 22193 w 118585"/>
                <a:gd name="connsiteY10" fmla="*/ 40005 h 97155"/>
                <a:gd name="connsiteX11" fmla="*/ 22860 w 118585"/>
                <a:gd name="connsiteY11" fmla="*/ 12859 h 97155"/>
                <a:gd name="connsiteX12" fmla="*/ 23908 w 118585"/>
                <a:gd name="connsiteY12" fmla="*/ 12859 h 97155"/>
                <a:gd name="connsiteX13" fmla="*/ 30670 w 118585"/>
                <a:gd name="connsiteY13" fmla="*/ 40386 h 97155"/>
                <a:gd name="connsiteX14" fmla="*/ 48196 w 118585"/>
                <a:gd name="connsiteY14" fmla="*/ 95821 h 97155"/>
                <a:gd name="connsiteX15" fmla="*/ 68199 w 118585"/>
                <a:gd name="connsiteY15" fmla="*/ 95821 h 97155"/>
                <a:gd name="connsiteX16" fmla="*/ 85725 w 118585"/>
                <a:gd name="connsiteY16" fmla="*/ 41815 h 97155"/>
                <a:gd name="connsiteX17" fmla="*/ 93916 w 118585"/>
                <a:gd name="connsiteY17" fmla="*/ 12859 h 97155"/>
                <a:gd name="connsiteX18" fmla="*/ 95059 w 118585"/>
                <a:gd name="connsiteY18" fmla="*/ 12859 h 97155"/>
                <a:gd name="connsiteX19" fmla="*/ 95726 w 118585"/>
                <a:gd name="connsiteY19" fmla="*/ 40005 h 97155"/>
                <a:gd name="connsiteX20" fmla="*/ 99250 w 118585"/>
                <a:gd name="connsiteY20" fmla="*/ 97155 h 97155"/>
                <a:gd name="connsiteX21" fmla="*/ 118586 w 118585"/>
                <a:gd name="connsiteY21" fmla="*/ 97155 h 97155"/>
                <a:gd name="connsiteX22" fmla="*/ 111157 w 118585"/>
                <a:gd name="connsiteY22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585" h="97155">
                  <a:moveTo>
                    <a:pt x="111157" y="0"/>
                  </a:moveTo>
                  <a:lnTo>
                    <a:pt x="83248" y="0"/>
                  </a:lnTo>
                  <a:lnTo>
                    <a:pt x="66484" y="47911"/>
                  </a:lnTo>
                  <a:cubicBezTo>
                    <a:pt x="64294" y="55054"/>
                    <a:pt x="62198" y="63246"/>
                    <a:pt x="59721" y="72200"/>
                  </a:cubicBezTo>
                  <a:lnTo>
                    <a:pt x="59341" y="72200"/>
                  </a:lnTo>
                  <a:cubicBezTo>
                    <a:pt x="56864" y="62198"/>
                    <a:pt x="55054" y="55054"/>
                    <a:pt x="52864" y="47530"/>
                  </a:cubicBezTo>
                  <a:lnTo>
                    <a:pt x="36100" y="0"/>
                  </a:lnTo>
                  <a:lnTo>
                    <a:pt x="7144" y="0"/>
                  </a:lnTo>
                  <a:lnTo>
                    <a:pt x="0" y="97155"/>
                  </a:lnTo>
                  <a:lnTo>
                    <a:pt x="18573" y="97155"/>
                  </a:lnTo>
                  <a:lnTo>
                    <a:pt x="22193" y="40005"/>
                  </a:lnTo>
                  <a:cubicBezTo>
                    <a:pt x="22574" y="31052"/>
                    <a:pt x="22860" y="21812"/>
                    <a:pt x="22860" y="12859"/>
                  </a:cubicBezTo>
                  <a:lnTo>
                    <a:pt x="23908" y="12859"/>
                  </a:lnTo>
                  <a:cubicBezTo>
                    <a:pt x="26003" y="21431"/>
                    <a:pt x="28956" y="32861"/>
                    <a:pt x="30670" y="40386"/>
                  </a:cubicBezTo>
                  <a:lnTo>
                    <a:pt x="48196" y="95821"/>
                  </a:lnTo>
                  <a:lnTo>
                    <a:pt x="68199" y="95821"/>
                  </a:lnTo>
                  <a:lnTo>
                    <a:pt x="85725" y="41815"/>
                  </a:lnTo>
                  <a:cubicBezTo>
                    <a:pt x="88582" y="32861"/>
                    <a:pt x="91440" y="21431"/>
                    <a:pt x="93916" y="12859"/>
                  </a:cubicBezTo>
                  <a:lnTo>
                    <a:pt x="95059" y="12859"/>
                  </a:lnTo>
                  <a:cubicBezTo>
                    <a:pt x="95440" y="23241"/>
                    <a:pt x="95440" y="32480"/>
                    <a:pt x="95726" y="40005"/>
                  </a:cubicBezTo>
                  <a:lnTo>
                    <a:pt x="99250" y="97155"/>
                  </a:lnTo>
                  <a:lnTo>
                    <a:pt x="118586" y="97155"/>
                  </a:lnTo>
                  <a:lnTo>
                    <a:pt x="111157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A6CE0F3-83DA-1A68-1468-F588E917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82" y="8761228"/>
            <a:ext cx="995185" cy="10132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4C40439-A652-076A-1214-AD0C85902234}"/>
              </a:ext>
            </a:extLst>
          </p:cNvPr>
          <p:cNvSpPr txBox="1"/>
          <p:nvPr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Submitted by: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D6797A-B53A-72FC-727F-0121FFA2DE46}"/>
              </a:ext>
            </a:extLst>
          </p:cNvPr>
          <p:cNvSpPr txBox="1"/>
          <p:nvPr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Servings: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6C2DA1-E537-62E8-FF69-F2FFF35AB8BE}"/>
              </a:ext>
            </a:extLst>
          </p:cNvPr>
          <p:cNvSpPr txBox="1"/>
          <p:nvPr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Total Time: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5679F-6949-A305-458A-7F4670109ED3}"/>
              </a:ext>
            </a:extLst>
          </p:cNvPr>
          <p:cNvSpPr txBox="1"/>
          <p:nvPr/>
        </p:nvSpPr>
        <p:spPr>
          <a:xfrm>
            <a:off x="25428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Ingredients</a:t>
            </a:r>
          </a:p>
        </p:txBody>
      </p: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93F5D2D4-597F-EC97-8029-5847CC6F69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757164"/>
              </p:ext>
            </p:extLst>
          </p:nvPr>
        </p:nvGraphicFramePr>
        <p:xfrm>
          <a:off x="2890345" y="-7484"/>
          <a:ext cx="6959804" cy="4639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7128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EA559-8355-EEF2-50BB-67D970163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4017" y="169112"/>
            <a:ext cx="3103562" cy="473976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Fira Sans" panose="020B05030500000200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DCFC4-2B41-BEBF-524F-E4B3D7ACE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B6F1C-F6F5-A724-F7F2-2E1C5FEF3A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9DB5-E429-C400-835B-7EAAB9521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452" y="5126990"/>
            <a:ext cx="2820597" cy="4931410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2552F3-7A05-7E62-B5F6-AFC5C3C151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DB9956-06D8-F2B6-A076-CE924B695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10" name="Graphic 18">
            <a:extLst>
              <a:ext uri="{FF2B5EF4-FFF2-40B4-BE49-F238E27FC236}">
                <a16:creationId xmlns:a16="http://schemas.microsoft.com/office/drawing/2014/main" id="{50CB7DCF-A4F2-DA07-2828-2058A20E4838}"/>
              </a:ext>
            </a:extLst>
          </p:cNvPr>
          <p:cNvGrpSpPr/>
          <p:nvPr/>
        </p:nvGrpSpPr>
        <p:grpSpPr>
          <a:xfrm>
            <a:off x="738431" y="9527380"/>
            <a:ext cx="1007242" cy="152194"/>
            <a:chOff x="2503622" y="2903220"/>
            <a:chExt cx="7073479" cy="1068800"/>
          </a:xfrm>
          <a:solidFill>
            <a:srgbClr val="003C44"/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CA688BF-192D-13E2-A29C-0C651571C7EF}"/>
                </a:ext>
              </a:extLst>
            </p:cNvPr>
            <p:cNvSpPr/>
            <p:nvPr/>
          </p:nvSpPr>
          <p:spPr>
            <a:xfrm>
              <a:off x="4546282" y="3149917"/>
              <a:ext cx="436912" cy="559117"/>
            </a:xfrm>
            <a:custGeom>
              <a:avLst/>
              <a:gdLst>
                <a:gd name="connsiteX0" fmla="*/ 243364 w 436912"/>
                <a:gd name="connsiteY0" fmla="*/ 216694 h 559117"/>
                <a:gd name="connsiteX1" fmla="*/ 124492 w 436912"/>
                <a:gd name="connsiteY1" fmla="*/ 133064 h 559117"/>
                <a:gd name="connsiteX2" fmla="*/ 212503 w 436912"/>
                <a:gd name="connsiteY2" fmla="*/ 64865 h 559117"/>
                <a:gd name="connsiteX3" fmla="*/ 300514 w 436912"/>
                <a:gd name="connsiteY3" fmla="*/ 114395 h 559117"/>
                <a:gd name="connsiteX4" fmla="*/ 367665 w 436912"/>
                <a:gd name="connsiteY4" fmla="*/ 158401 h 559117"/>
                <a:gd name="connsiteX5" fmla="*/ 418243 w 436912"/>
                <a:gd name="connsiteY5" fmla="*/ 110014 h 559117"/>
                <a:gd name="connsiteX6" fmla="*/ 214598 w 436912"/>
                <a:gd name="connsiteY6" fmla="*/ 0 h 559117"/>
                <a:gd name="connsiteX7" fmla="*/ 5525 w 436912"/>
                <a:gd name="connsiteY7" fmla="*/ 158496 h 559117"/>
                <a:gd name="connsiteX8" fmla="*/ 188214 w 436912"/>
                <a:gd name="connsiteY8" fmla="*/ 324707 h 559117"/>
                <a:gd name="connsiteX9" fmla="*/ 318040 w 436912"/>
                <a:gd name="connsiteY9" fmla="*/ 418243 h 559117"/>
                <a:gd name="connsiteX10" fmla="*/ 216789 w 436912"/>
                <a:gd name="connsiteY10" fmla="*/ 493109 h 559117"/>
                <a:gd name="connsiteX11" fmla="*/ 118872 w 436912"/>
                <a:gd name="connsiteY11" fmla="*/ 439198 h 559117"/>
                <a:gd name="connsiteX12" fmla="*/ 55054 w 436912"/>
                <a:gd name="connsiteY12" fmla="*/ 394049 h 559117"/>
                <a:gd name="connsiteX13" fmla="*/ 0 w 436912"/>
                <a:gd name="connsiteY13" fmla="*/ 445770 h 559117"/>
                <a:gd name="connsiteX14" fmla="*/ 214598 w 436912"/>
                <a:gd name="connsiteY14" fmla="*/ 559117 h 559117"/>
                <a:gd name="connsiteX15" fmla="*/ 436912 w 436912"/>
                <a:gd name="connsiteY15" fmla="*/ 389668 h 559117"/>
                <a:gd name="connsiteX16" fmla="*/ 243364 w 436912"/>
                <a:gd name="connsiteY16" fmla="*/ 216694 h 55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6912" h="559117">
                  <a:moveTo>
                    <a:pt x="243364" y="216694"/>
                  </a:moveTo>
                  <a:cubicBezTo>
                    <a:pt x="168497" y="201263"/>
                    <a:pt x="124492" y="184785"/>
                    <a:pt x="124492" y="133064"/>
                  </a:cubicBezTo>
                  <a:cubicBezTo>
                    <a:pt x="124492" y="89059"/>
                    <a:pt x="159734" y="64865"/>
                    <a:pt x="212503" y="64865"/>
                  </a:cubicBezTo>
                  <a:cubicBezTo>
                    <a:pt x="255460" y="64865"/>
                    <a:pt x="282892" y="79153"/>
                    <a:pt x="300514" y="114395"/>
                  </a:cubicBezTo>
                  <a:cubicBezTo>
                    <a:pt x="315944" y="145256"/>
                    <a:pt x="334613" y="158401"/>
                    <a:pt x="367665" y="158401"/>
                  </a:cubicBezTo>
                  <a:cubicBezTo>
                    <a:pt x="393001" y="158401"/>
                    <a:pt x="418243" y="138589"/>
                    <a:pt x="418243" y="110014"/>
                  </a:cubicBezTo>
                  <a:cubicBezTo>
                    <a:pt x="418243" y="39624"/>
                    <a:pt x="335661" y="0"/>
                    <a:pt x="214598" y="0"/>
                  </a:cubicBezTo>
                  <a:cubicBezTo>
                    <a:pt x="107823" y="0"/>
                    <a:pt x="5525" y="50578"/>
                    <a:pt x="5525" y="158496"/>
                  </a:cubicBezTo>
                  <a:cubicBezTo>
                    <a:pt x="5525" y="256413"/>
                    <a:pt x="66008" y="299371"/>
                    <a:pt x="188214" y="324707"/>
                  </a:cubicBezTo>
                  <a:cubicBezTo>
                    <a:pt x="276225" y="343376"/>
                    <a:pt x="318040" y="364331"/>
                    <a:pt x="318040" y="418243"/>
                  </a:cubicBezTo>
                  <a:cubicBezTo>
                    <a:pt x="318040" y="465582"/>
                    <a:pt x="270700" y="493109"/>
                    <a:pt x="216789" y="493109"/>
                  </a:cubicBezTo>
                  <a:cubicBezTo>
                    <a:pt x="188214" y="493109"/>
                    <a:pt x="139732" y="482060"/>
                    <a:pt x="118872" y="439198"/>
                  </a:cubicBezTo>
                  <a:cubicBezTo>
                    <a:pt x="105632" y="412813"/>
                    <a:pt x="86963" y="394049"/>
                    <a:pt x="55054" y="394049"/>
                  </a:cubicBezTo>
                  <a:cubicBezTo>
                    <a:pt x="26479" y="394049"/>
                    <a:pt x="0" y="413861"/>
                    <a:pt x="0" y="445770"/>
                  </a:cubicBezTo>
                  <a:cubicBezTo>
                    <a:pt x="0" y="523875"/>
                    <a:pt x="91345" y="559117"/>
                    <a:pt x="214598" y="559117"/>
                  </a:cubicBezTo>
                  <a:cubicBezTo>
                    <a:pt x="321374" y="559117"/>
                    <a:pt x="436912" y="505206"/>
                    <a:pt x="436912" y="389668"/>
                  </a:cubicBezTo>
                  <a:cubicBezTo>
                    <a:pt x="437102" y="301371"/>
                    <a:pt x="389763" y="246412"/>
                    <a:pt x="243364" y="216694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50EB770-5B6B-5AE9-0A99-6546CED367A1}"/>
                </a:ext>
              </a:extLst>
            </p:cNvPr>
            <p:cNvSpPr/>
            <p:nvPr/>
          </p:nvSpPr>
          <p:spPr>
            <a:xfrm>
              <a:off x="5059299" y="3149726"/>
              <a:ext cx="504062" cy="559125"/>
            </a:xfrm>
            <a:custGeom>
              <a:avLst/>
              <a:gdLst>
                <a:gd name="connsiteX0" fmla="*/ 252031 w 504062"/>
                <a:gd name="connsiteY0" fmla="*/ 0 h 559125"/>
                <a:gd name="connsiteX1" fmla="*/ 0 w 504062"/>
                <a:gd name="connsiteY1" fmla="*/ 279559 h 559125"/>
                <a:gd name="connsiteX2" fmla="*/ 252031 w 504062"/>
                <a:gd name="connsiteY2" fmla="*/ 559118 h 559125"/>
                <a:gd name="connsiteX3" fmla="*/ 504063 w 504062"/>
                <a:gd name="connsiteY3" fmla="*/ 279559 h 559125"/>
                <a:gd name="connsiteX4" fmla="*/ 252031 w 504062"/>
                <a:gd name="connsiteY4" fmla="*/ 0 h 559125"/>
                <a:gd name="connsiteX5" fmla="*/ 252031 w 504062"/>
                <a:gd name="connsiteY5" fmla="*/ 493109 h 559125"/>
                <a:gd name="connsiteX6" fmla="*/ 135350 w 504062"/>
                <a:gd name="connsiteY6" fmla="*/ 279654 h 559125"/>
                <a:gd name="connsiteX7" fmla="*/ 252031 w 504062"/>
                <a:gd name="connsiteY7" fmla="*/ 66199 h 559125"/>
                <a:gd name="connsiteX8" fmla="*/ 368713 w 504062"/>
                <a:gd name="connsiteY8" fmla="*/ 279654 h 559125"/>
                <a:gd name="connsiteX9" fmla="*/ 252031 w 504062"/>
                <a:gd name="connsiteY9" fmla="*/ 493109 h 55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062" h="559125">
                  <a:moveTo>
                    <a:pt x="252031" y="0"/>
                  </a:moveTo>
                  <a:cubicBezTo>
                    <a:pt x="89154" y="0"/>
                    <a:pt x="0" y="105632"/>
                    <a:pt x="0" y="279559"/>
                  </a:cubicBezTo>
                  <a:cubicBezTo>
                    <a:pt x="0" y="453485"/>
                    <a:pt x="89154" y="560165"/>
                    <a:pt x="252031" y="559118"/>
                  </a:cubicBezTo>
                  <a:cubicBezTo>
                    <a:pt x="414909" y="558070"/>
                    <a:pt x="504063" y="453485"/>
                    <a:pt x="504063" y="279559"/>
                  </a:cubicBezTo>
                  <a:cubicBezTo>
                    <a:pt x="504063" y="105632"/>
                    <a:pt x="414909" y="0"/>
                    <a:pt x="252031" y="0"/>
                  </a:cubicBezTo>
                  <a:close/>
                  <a:moveTo>
                    <a:pt x="252031" y="493109"/>
                  </a:moveTo>
                  <a:cubicBezTo>
                    <a:pt x="165068" y="493109"/>
                    <a:pt x="135350" y="412813"/>
                    <a:pt x="135350" y="279654"/>
                  </a:cubicBezTo>
                  <a:cubicBezTo>
                    <a:pt x="135350" y="146495"/>
                    <a:pt x="165068" y="66199"/>
                    <a:pt x="252031" y="66199"/>
                  </a:cubicBezTo>
                  <a:cubicBezTo>
                    <a:pt x="338995" y="66199"/>
                    <a:pt x="368713" y="146495"/>
                    <a:pt x="368713" y="279654"/>
                  </a:cubicBezTo>
                  <a:cubicBezTo>
                    <a:pt x="368713" y="412813"/>
                    <a:pt x="338995" y="493109"/>
                    <a:pt x="252031" y="493109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5D2A520-B248-8556-E512-5D4C8FA01B9F}"/>
                </a:ext>
              </a:extLst>
            </p:cNvPr>
            <p:cNvSpPr/>
            <p:nvPr/>
          </p:nvSpPr>
          <p:spPr>
            <a:xfrm>
              <a:off x="5664612" y="3150854"/>
              <a:ext cx="464629" cy="551417"/>
            </a:xfrm>
            <a:custGeom>
              <a:avLst/>
              <a:gdLst>
                <a:gd name="connsiteX0" fmla="*/ 303752 w 464629"/>
                <a:gd name="connsiteY0" fmla="*/ 15 h 551417"/>
                <a:gd name="connsiteX1" fmla="*/ 126968 w 464629"/>
                <a:gd name="connsiteY1" fmla="*/ 84693 h 551417"/>
                <a:gd name="connsiteX2" fmla="*/ 55054 w 464629"/>
                <a:gd name="connsiteY2" fmla="*/ 3349 h 551417"/>
                <a:gd name="connsiteX3" fmla="*/ 0 w 464629"/>
                <a:gd name="connsiteY3" fmla="*/ 59452 h 551417"/>
                <a:gd name="connsiteX4" fmla="*/ 0 w 464629"/>
                <a:gd name="connsiteY4" fmla="*/ 484267 h 551417"/>
                <a:gd name="connsiteX5" fmla="*/ 64961 w 464629"/>
                <a:gd name="connsiteY5" fmla="*/ 551418 h 551417"/>
                <a:gd name="connsiteX6" fmla="*/ 129921 w 464629"/>
                <a:gd name="connsiteY6" fmla="*/ 484267 h 551417"/>
                <a:gd name="connsiteX7" fmla="*/ 129921 w 464629"/>
                <a:gd name="connsiteY7" fmla="*/ 205851 h 551417"/>
                <a:gd name="connsiteX8" fmla="*/ 252127 w 464629"/>
                <a:gd name="connsiteY8" fmla="*/ 91360 h 551417"/>
                <a:gd name="connsiteX9" fmla="*/ 334709 w 464629"/>
                <a:gd name="connsiteY9" fmla="*/ 192611 h 551417"/>
                <a:gd name="connsiteX10" fmla="*/ 334709 w 464629"/>
                <a:gd name="connsiteY10" fmla="*/ 484267 h 551417"/>
                <a:gd name="connsiteX11" fmla="*/ 399669 w 464629"/>
                <a:gd name="connsiteY11" fmla="*/ 551418 h 551417"/>
                <a:gd name="connsiteX12" fmla="*/ 464630 w 464629"/>
                <a:gd name="connsiteY12" fmla="*/ 484267 h 551417"/>
                <a:gd name="connsiteX13" fmla="*/ 464630 w 464629"/>
                <a:gd name="connsiteY13" fmla="*/ 171751 h 551417"/>
                <a:gd name="connsiteX14" fmla="*/ 303752 w 464629"/>
                <a:gd name="connsiteY14" fmla="*/ 15 h 5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4629" h="551417">
                  <a:moveTo>
                    <a:pt x="303752" y="15"/>
                  </a:moveTo>
                  <a:cubicBezTo>
                    <a:pt x="230696" y="968"/>
                    <a:pt x="173165" y="28971"/>
                    <a:pt x="126968" y="84693"/>
                  </a:cubicBezTo>
                  <a:cubicBezTo>
                    <a:pt x="123063" y="45545"/>
                    <a:pt x="102679" y="3349"/>
                    <a:pt x="55054" y="3349"/>
                  </a:cubicBezTo>
                  <a:cubicBezTo>
                    <a:pt x="20955" y="3349"/>
                    <a:pt x="0" y="16589"/>
                    <a:pt x="0" y="59452"/>
                  </a:cubicBezTo>
                  <a:lnTo>
                    <a:pt x="0" y="484267"/>
                  </a:lnTo>
                  <a:cubicBezTo>
                    <a:pt x="0" y="523890"/>
                    <a:pt x="15430" y="551418"/>
                    <a:pt x="64961" y="551418"/>
                  </a:cubicBezTo>
                  <a:cubicBezTo>
                    <a:pt x="114491" y="551418"/>
                    <a:pt x="129921" y="523890"/>
                    <a:pt x="129921" y="484267"/>
                  </a:cubicBezTo>
                  <a:lnTo>
                    <a:pt x="129921" y="205851"/>
                  </a:lnTo>
                  <a:cubicBezTo>
                    <a:pt x="129921" y="145367"/>
                    <a:pt x="191548" y="91360"/>
                    <a:pt x="252127" y="91360"/>
                  </a:cubicBezTo>
                  <a:cubicBezTo>
                    <a:pt x="310420" y="91360"/>
                    <a:pt x="334709" y="134318"/>
                    <a:pt x="334709" y="192611"/>
                  </a:cubicBezTo>
                  <a:lnTo>
                    <a:pt x="334709" y="484267"/>
                  </a:lnTo>
                  <a:cubicBezTo>
                    <a:pt x="334709" y="523890"/>
                    <a:pt x="350139" y="551418"/>
                    <a:pt x="399669" y="551418"/>
                  </a:cubicBezTo>
                  <a:cubicBezTo>
                    <a:pt x="449199" y="551418"/>
                    <a:pt x="464630" y="523890"/>
                    <a:pt x="464630" y="484267"/>
                  </a:cubicBezTo>
                  <a:lnTo>
                    <a:pt x="464630" y="171751"/>
                  </a:lnTo>
                  <a:cubicBezTo>
                    <a:pt x="464439" y="61642"/>
                    <a:pt x="411575" y="-1128"/>
                    <a:pt x="303752" y="15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6496950-A1E7-EBFE-8723-ECF40B5E21F9}"/>
                </a:ext>
              </a:extLst>
            </p:cNvPr>
            <p:cNvSpPr/>
            <p:nvPr/>
          </p:nvSpPr>
          <p:spPr>
            <a:xfrm>
              <a:off x="6267640" y="3154203"/>
              <a:ext cx="129921" cy="548068"/>
            </a:xfrm>
            <a:custGeom>
              <a:avLst/>
              <a:gdLst>
                <a:gd name="connsiteX0" fmla="*/ 64961 w 129921"/>
                <a:gd name="connsiteY0" fmla="*/ 0 h 548068"/>
                <a:gd name="connsiteX1" fmla="*/ 0 w 129921"/>
                <a:gd name="connsiteY1" fmla="*/ 67151 h 548068"/>
                <a:gd name="connsiteX2" fmla="*/ 0 w 129921"/>
                <a:gd name="connsiteY2" fmla="*/ 480917 h 548068"/>
                <a:gd name="connsiteX3" fmla="*/ 64961 w 129921"/>
                <a:gd name="connsiteY3" fmla="*/ 548069 h 548068"/>
                <a:gd name="connsiteX4" fmla="*/ 129921 w 129921"/>
                <a:gd name="connsiteY4" fmla="*/ 480917 h 548068"/>
                <a:gd name="connsiteX5" fmla="*/ 129921 w 129921"/>
                <a:gd name="connsiteY5" fmla="*/ 67151 h 548068"/>
                <a:gd name="connsiteX6" fmla="*/ 64961 w 129921"/>
                <a:gd name="connsiteY6" fmla="*/ 0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921" h="548068">
                  <a:moveTo>
                    <a:pt x="64961" y="0"/>
                  </a:moveTo>
                  <a:cubicBezTo>
                    <a:pt x="15431" y="0"/>
                    <a:pt x="0" y="27527"/>
                    <a:pt x="0" y="67151"/>
                  </a:cubicBezTo>
                  <a:lnTo>
                    <a:pt x="0" y="480917"/>
                  </a:lnTo>
                  <a:cubicBezTo>
                    <a:pt x="0" y="520541"/>
                    <a:pt x="15431" y="548069"/>
                    <a:pt x="64961" y="548069"/>
                  </a:cubicBezTo>
                  <a:cubicBezTo>
                    <a:pt x="114491" y="548069"/>
                    <a:pt x="129921" y="520541"/>
                    <a:pt x="129921" y="480917"/>
                  </a:cubicBezTo>
                  <a:lnTo>
                    <a:pt x="129921" y="67151"/>
                  </a:lnTo>
                  <a:cubicBezTo>
                    <a:pt x="129921" y="27432"/>
                    <a:pt x="114491" y="0"/>
                    <a:pt x="64961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990F59E-D74E-75CD-7A9B-BDDE7FB9FBC7}"/>
                </a:ext>
              </a:extLst>
            </p:cNvPr>
            <p:cNvSpPr/>
            <p:nvPr/>
          </p:nvSpPr>
          <p:spPr>
            <a:xfrm>
              <a:off x="3028854" y="3149726"/>
              <a:ext cx="495300" cy="821055"/>
            </a:xfrm>
            <a:custGeom>
              <a:avLst/>
              <a:gdLst>
                <a:gd name="connsiteX0" fmla="*/ 243173 w 495300"/>
                <a:gd name="connsiteY0" fmla="*/ 0 h 821055"/>
                <a:gd name="connsiteX1" fmla="*/ 0 w 495300"/>
                <a:gd name="connsiteY1" fmla="*/ 245459 h 821055"/>
                <a:gd name="connsiteX2" fmla="*/ 0 w 495300"/>
                <a:gd name="connsiteY2" fmla="*/ 753904 h 821055"/>
                <a:gd name="connsiteX3" fmla="*/ 64960 w 495300"/>
                <a:gd name="connsiteY3" fmla="*/ 821055 h 821055"/>
                <a:gd name="connsiteX4" fmla="*/ 129921 w 495300"/>
                <a:gd name="connsiteY4" fmla="*/ 753904 h 821055"/>
                <a:gd name="connsiteX5" fmla="*/ 129921 w 495300"/>
                <a:gd name="connsiteY5" fmla="*/ 541592 h 821055"/>
                <a:gd name="connsiteX6" fmla="*/ 239935 w 495300"/>
                <a:gd name="connsiteY6" fmla="*/ 559118 h 821055"/>
                <a:gd name="connsiteX7" fmla="*/ 495300 w 495300"/>
                <a:gd name="connsiteY7" fmla="*/ 271844 h 821055"/>
                <a:gd name="connsiteX8" fmla="*/ 243173 w 495300"/>
                <a:gd name="connsiteY8" fmla="*/ 0 h 821055"/>
                <a:gd name="connsiteX9" fmla="*/ 240983 w 495300"/>
                <a:gd name="connsiteY9" fmla="*/ 498538 h 821055"/>
                <a:gd name="connsiteX10" fmla="*/ 129826 w 495300"/>
                <a:gd name="connsiteY10" fmla="*/ 358807 h 821055"/>
                <a:gd name="connsiteX11" fmla="*/ 129826 w 495300"/>
                <a:gd name="connsiteY11" fmla="*/ 211360 h 821055"/>
                <a:gd name="connsiteX12" fmla="*/ 240983 w 495300"/>
                <a:gd name="connsiteY12" fmla="*/ 72676 h 821055"/>
                <a:gd name="connsiteX13" fmla="*/ 360902 w 495300"/>
                <a:gd name="connsiteY13" fmla="*/ 285083 h 821055"/>
                <a:gd name="connsiteX14" fmla="*/ 240983 w 495300"/>
                <a:gd name="connsiteY14" fmla="*/ 498538 h 82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821055">
                  <a:moveTo>
                    <a:pt x="243173" y="0"/>
                  </a:moveTo>
                  <a:cubicBezTo>
                    <a:pt x="82487" y="0"/>
                    <a:pt x="0" y="107823"/>
                    <a:pt x="0" y="245459"/>
                  </a:cubicBezTo>
                  <a:lnTo>
                    <a:pt x="0" y="753904"/>
                  </a:lnTo>
                  <a:cubicBezTo>
                    <a:pt x="0" y="793528"/>
                    <a:pt x="15431" y="821055"/>
                    <a:pt x="64960" y="821055"/>
                  </a:cubicBezTo>
                  <a:cubicBezTo>
                    <a:pt x="114491" y="821055"/>
                    <a:pt x="129921" y="793528"/>
                    <a:pt x="129921" y="753904"/>
                  </a:cubicBezTo>
                  <a:lnTo>
                    <a:pt x="129921" y="541592"/>
                  </a:lnTo>
                  <a:cubicBezTo>
                    <a:pt x="160115" y="553022"/>
                    <a:pt x="196406" y="559118"/>
                    <a:pt x="239935" y="559118"/>
                  </a:cubicBezTo>
                  <a:cubicBezTo>
                    <a:pt x="408337" y="559118"/>
                    <a:pt x="495300" y="436912"/>
                    <a:pt x="495300" y="271844"/>
                  </a:cubicBezTo>
                  <a:cubicBezTo>
                    <a:pt x="495205" y="83725"/>
                    <a:pt x="379667" y="0"/>
                    <a:pt x="243173" y="0"/>
                  </a:cubicBezTo>
                  <a:close/>
                  <a:moveTo>
                    <a:pt x="240983" y="498538"/>
                  </a:moveTo>
                  <a:cubicBezTo>
                    <a:pt x="165068" y="498538"/>
                    <a:pt x="129826" y="442436"/>
                    <a:pt x="129826" y="358807"/>
                  </a:cubicBezTo>
                  <a:lnTo>
                    <a:pt x="129826" y="211360"/>
                  </a:lnTo>
                  <a:cubicBezTo>
                    <a:pt x="129826" y="127730"/>
                    <a:pt x="165068" y="72676"/>
                    <a:pt x="240983" y="72676"/>
                  </a:cubicBezTo>
                  <a:cubicBezTo>
                    <a:pt x="318040" y="72676"/>
                    <a:pt x="363188" y="148590"/>
                    <a:pt x="360902" y="285083"/>
                  </a:cubicBezTo>
                  <a:cubicBezTo>
                    <a:pt x="363188" y="421577"/>
                    <a:pt x="318040" y="498538"/>
                    <a:pt x="240983" y="49853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D5A8301-313B-FFE0-4441-C8BAAA796A7A}"/>
                </a:ext>
              </a:extLst>
            </p:cNvPr>
            <p:cNvSpPr/>
            <p:nvPr/>
          </p:nvSpPr>
          <p:spPr>
            <a:xfrm>
              <a:off x="2503622" y="3319272"/>
              <a:ext cx="418800" cy="176648"/>
            </a:xfrm>
            <a:custGeom>
              <a:avLst/>
              <a:gdLst>
                <a:gd name="connsiteX0" fmla="*/ 209383 w 418800"/>
                <a:gd name="connsiteY0" fmla="*/ 0 h 176648"/>
                <a:gd name="connsiteX1" fmla="*/ 4691 w 418800"/>
                <a:gd name="connsiteY1" fmla="*/ 121063 h 176648"/>
                <a:gd name="connsiteX2" fmla="*/ 62984 w 418800"/>
                <a:gd name="connsiteY2" fmla="*/ 165068 h 176648"/>
                <a:gd name="connsiteX3" fmla="*/ 209383 w 418800"/>
                <a:gd name="connsiteY3" fmla="*/ 116681 h 176648"/>
                <a:gd name="connsiteX4" fmla="*/ 355783 w 418800"/>
                <a:gd name="connsiteY4" fmla="*/ 165068 h 176648"/>
                <a:gd name="connsiteX5" fmla="*/ 414076 w 418800"/>
                <a:gd name="connsiteY5" fmla="*/ 121063 h 176648"/>
                <a:gd name="connsiteX6" fmla="*/ 209383 w 418800"/>
                <a:gd name="connsiteY6" fmla="*/ 0 h 17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800" h="176648">
                  <a:moveTo>
                    <a:pt x="209383" y="0"/>
                  </a:moveTo>
                  <a:cubicBezTo>
                    <a:pt x="110323" y="0"/>
                    <a:pt x="38791" y="50578"/>
                    <a:pt x="4691" y="121063"/>
                  </a:cubicBezTo>
                  <a:cubicBezTo>
                    <a:pt x="-13978" y="159544"/>
                    <a:pt x="26694" y="195929"/>
                    <a:pt x="62984" y="165068"/>
                  </a:cubicBezTo>
                  <a:cubicBezTo>
                    <a:pt x="93845" y="138684"/>
                    <a:pt x="143280" y="116681"/>
                    <a:pt x="209383" y="116681"/>
                  </a:cubicBezTo>
                  <a:cubicBezTo>
                    <a:pt x="275392" y="116681"/>
                    <a:pt x="324922" y="138684"/>
                    <a:pt x="355783" y="165068"/>
                  </a:cubicBezTo>
                  <a:cubicBezTo>
                    <a:pt x="392073" y="195929"/>
                    <a:pt x="432840" y="159544"/>
                    <a:pt x="414076" y="121063"/>
                  </a:cubicBezTo>
                  <a:cubicBezTo>
                    <a:pt x="379976" y="50578"/>
                    <a:pt x="308443" y="0"/>
                    <a:pt x="209383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01EA404-E75F-C04B-DE1B-13AA44AD9B81}"/>
                </a:ext>
              </a:extLst>
            </p:cNvPr>
            <p:cNvSpPr/>
            <p:nvPr/>
          </p:nvSpPr>
          <p:spPr>
            <a:xfrm>
              <a:off x="4177760" y="3154203"/>
              <a:ext cx="323564" cy="548068"/>
            </a:xfrm>
            <a:custGeom>
              <a:avLst/>
              <a:gdLst>
                <a:gd name="connsiteX0" fmla="*/ 256413 w 323564"/>
                <a:gd name="connsiteY0" fmla="*/ 1048 h 548068"/>
                <a:gd name="connsiteX1" fmla="*/ 126492 w 323564"/>
                <a:gd name="connsiteY1" fmla="*/ 105061 h 548068"/>
                <a:gd name="connsiteX2" fmla="*/ 56102 w 323564"/>
                <a:gd name="connsiteY2" fmla="*/ 0 h 548068"/>
                <a:gd name="connsiteX3" fmla="*/ 0 w 323564"/>
                <a:gd name="connsiteY3" fmla="*/ 56102 h 548068"/>
                <a:gd name="connsiteX4" fmla="*/ 0 w 323564"/>
                <a:gd name="connsiteY4" fmla="*/ 480917 h 548068"/>
                <a:gd name="connsiteX5" fmla="*/ 64960 w 323564"/>
                <a:gd name="connsiteY5" fmla="*/ 548069 h 548068"/>
                <a:gd name="connsiteX6" fmla="*/ 125444 w 323564"/>
                <a:gd name="connsiteY6" fmla="*/ 480917 h 548068"/>
                <a:gd name="connsiteX7" fmla="*/ 125444 w 323564"/>
                <a:gd name="connsiteY7" fmla="*/ 261938 h 548068"/>
                <a:gd name="connsiteX8" fmla="*/ 271843 w 323564"/>
                <a:gd name="connsiteY8" fmla="*/ 113347 h 548068"/>
                <a:gd name="connsiteX9" fmla="*/ 323564 w 323564"/>
                <a:gd name="connsiteY9" fmla="*/ 62770 h 548068"/>
                <a:gd name="connsiteX10" fmla="*/ 256413 w 323564"/>
                <a:gd name="connsiteY10" fmla="*/ 1048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3564" h="548068">
                  <a:moveTo>
                    <a:pt x="256413" y="1048"/>
                  </a:moveTo>
                  <a:cubicBezTo>
                    <a:pt x="217742" y="1048"/>
                    <a:pt x="163639" y="36004"/>
                    <a:pt x="126492" y="105061"/>
                  </a:cubicBezTo>
                  <a:cubicBezTo>
                    <a:pt x="126111" y="51721"/>
                    <a:pt x="109442" y="0"/>
                    <a:pt x="56102" y="0"/>
                  </a:cubicBezTo>
                  <a:cubicBezTo>
                    <a:pt x="18669" y="0"/>
                    <a:pt x="0" y="16478"/>
                    <a:pt x="0" y="56102"/>
                  </a:cubicBezTo>
                  <a:lnTo>
                    <a:pt x="0" y="480917"/>
                  </a:lnTo>
                  <a:cubicBezTo>
                    <a:pt x="0" y="520541"/>
                    <a:pt x="15430" y="548069"/>
                    <a:pt x="64960" y="548069"/>
                  </a:cubicBezTo>
                  <a:cubicBezTo>
                    <a:pt x="114491" y="548069"/>
                    <a:pt x="125444" y="520541"/>
                    <a:pt x="125444" y="480917"/>
                  </a:cubicBezTo>
                  <a:lnTo>
                    <a:pt x="125444" y="261938"/>
                  </a:lnTo>
                  <a:cubicBezTo>
                    <a:pt x="125444" y="145256"/>
                    <a:pt x="176022" y="113347"/>
                    <a:pt x="271843" y="113347"/>
                  </a:cubicBezTo>
                  <a:cubicBezTo>
                    <a:pt x="299371" y="113347"/>
                    <a:pt x="323564" y="95726"/>
                    <a:pt x="323564" y="62770"/>
                  </a:cubicBezTo>
                  <a:cubicBezTo>
                    <a:pt x="323564" y="25241"/>
                    <a:pt x="301562" y="1048"/>
                    <a:pt x="256413" y="104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0ED8F65-A08C-3ED9-29B2-56CE0F7E5E0E}"/>
                </a:ext>
              </a:extLst>
            </p:cNvPr>
            <p:cNvSpPr/>
            <p:nvPr/>
          </p:nvSpPr>
          <p:spPr>
            <a:xfrm>
              <a:off x="3602164" y="3150869"/>
              <a:ext cx="483203" cy="557974"/>
            </a:xfrm>
            <a:custGeom>
              <a:avLst/>
              <a:gdLst>
                <a:gd name="connsiteX0" fmla="*/ 483203 w 483203"/>
                <a:gd name="connsiteY0" fmla="*/ 225647 h 557974"/>
                <a:gd name="connsiteX1" fmla="*/ 247650 w 483203"/>
                <a:gd name="connsiteY1" fmla="*/ 0 h 557974"/>
                <a:gd name="connsiteX2" fmla="*/ 0 w 483203"/>
                <a:gd name="connsiteY2" fmla="*/ 280607 h 557974"/>
                <a:gd name="connsiteX3" fmla="*/ 260795 w 483203"/>
                <a:gd name="connsiteY3" fmla="*/ 557975 h 557974"/>
                <a:gd name="connsiteX4" fmla="*/ 463296 w 483203"/>
                <a:gd name="connsiteY4" fmla="*/ 462248 h 557974"/>
                <a:gd name="connsiteX5" fmla="*/ 436912 w 483203"/>
                <a:gd name="connsiteY5" fmla="*/ 391859 h 557974"/>
                <a:gd name="connsiteX6" fmla="*/ 387382 w 483203"/>
                <a:gd name="connsiteY6" fmla="*/ 430340 h 557974"/>
                <a:gd name="connsiteX7" fmla="*/ 271844 w 483203"/>
                <a:gd name="connsiteY7" fmla="*/ 482060 h 557974"/>
                <a:gd name="connsiteX8" fmla="*/ 134303 w 483203"/>
                <a:gd name="connsiteY8" fmla="*/ 291656 h 557974"/>
                <a:gd name="connsiteX9" fmla="*/ 134207 w 483203"/>
                <a:gd name="connsiteY9" fmla="*/ 287274 h 557974"/>
                <a:gd name="connsiteX10" fmla="*/ 412718 w 483203"/>
                <a:gd name="connsiteY10" fmla="*/ 287274 h 557974"/>
                <a:gd name="connsiteX11" fmla="*/ 483203 w 483203"/>
                <a:gd name="connsiteY11" fmla="*/ 225647 h 557974"/>
                <a:gd name="connsiteX12" fmla="*/ 326898 w 483203"/>
                <a:gd name="connsiteY12" fmla="*/ 223361 h 557974"/>
                <a:gd name="connsiteX13" fmla="*/ 133541 w 483203"/>
                <a:gd name="connsiteY13" fmla="*/ 223361 h 557974"/>
                <a:gd name="connsiteX14" fmla="*/ 248698 w 483203"/>
                <a:gd name="connsiteY14" fmla="*/ 67056 h 557974"/>
                <a:gd name="connsiteX15" fmla="*/ 351092 w 483203"/>
                <a:gd name="connsiteY15" fmla="*/ 201359 h 557974"/>
                <a:gd name="connsiteX16" fmla="*/ 326898 w 483203"/>
                <a:gd name="connsiteY16" fmla="*/ 223361 h 55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203" h="557974">
                  <a:moveTo>
                    <a:pt x="483203" y="225647"/>
                  </a:moveTo>
                  <a:cubicBezTo>
                    <a:pt x="483203" y="67151"/>
                    <a:pt x="377571" y="0"/>
                    <a:pt x="247650" y="0"/>
                  </a:cubicBezTo>
                  <a:cubicBezTo>
                    <a:pt x="94679" y="0"/>
                    <a:pt x="0" y="114491"/>
                    <a:pt x="0" y="280607"/>
                  </a:cubicBezTo>
                  <a:cubicBezTo>
                    <a:pt x="0" y="449009"/>
                    <a:pt x="75914" y="557975"/>
                    <a:pt x="260795" y="557975"/>
                  </a:cubicBezTo>
                  <a:cubicBezTo>
                    <a:pt x="346615" y="557975"/>
                    <a:pt x="424815" y="516160"/>
                    <a:pt x="463296" y="462248"/>
                  </a:cubicBezTo>
                  <a:cubicBezTo>
                    <a:pt x="491871" y="421481"/>
                    <a:pt x="469868" y="391859"/>
                    <a:pt x="436912" y="391859"/>
                  </a:cubicBezTo>
                  <a:cubicBezTo>
                    <a:pt x="413766" y="391859"/>
                    <a:pt x="402812" y="412814"/>
                    <a:pt x="387382" y="430340"/>
                  </a:cubicBezTo>
                  <a:cubicBezTo>
                    <a:pt x="358807" y="462248"/>
                    <a:pt x="320231" y="482060"/>
                    <a:pt x="271844" y="482060"/>
                  </a:cubicBezTo>
                  <a:cubicBezTo>
                    <a:pt x="167259" y="482060"/>
                    <a:pt x="134303" y="394050"/>
                    <a:pt x="134303" y="291656"/>
                  </a:cubicBezTo>
                  <a:lnTo>
                    <a:pt x="134207" y="287274"/>
                  </a:lnTo>
                  <a:lnTo>
                    <a:pt x="412718" y="287274"/>
                  </a:lnTo>
                  <a:cubicBezTo>
                    <a:pt x="455676" y="287274"/>
                    <a:pt x="483203" y="268510"/>
                    <a:pt x="483203" y="225647"/>
                  </a:cubicBezTo>
                  <a:close/>
                  <a:moveTo>
                    <a:pt x="326898" y="223361"/>
                  </a:moveTo>
                  <a:lnTo>
                    <a:pt x="133541" y="223361"/>
                  </a:lnTo>
                  <a:cubicBezTo>
                    <a:pt x="137160" y="133636"/>
                    <a:pt x="170879" y="67056"/>
                    <a:pt x="248698" y="67056"/>
                  </a:cubicBezTo>
                  <a:cubicBezTo>
                    <a:pt x="318040" y="67056"/>
                    <a:pt x="351092" y="128683"/>
                    <a:pt x="351092" y="201359"/>
                  </a:cubicBezTo>
                  <a:cubicBezTo>
                    <a:pt x="351092" y="218980"/>
                    <a:pt x="345567" y="223361"/>
                    <a:pt x="326898" y="223361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30A5A38-7B86-9F51-2977-CC8A6A39BF89}"/>
                </a:ext>
              </a:extLst>
            </p:cNvPr>
            <p:cNvSpPr/>
            <p:nvPr/>
          </p:nvSpPr>
          <p:spPr>
            <a:xfrm>
              <a:off x="6476809" y="2903220"/>
              <a:ext cx="461105" cy="798956"/>
            </a:xfrm>
            <a:custGeom>
              <a:avLst/>
              <a:gdLst>
                <a:gd name="connsiteX0" fmla="*/ 461105 w 461105"/>
                <a:gd name="connsiteY0" fmla="*/ 77057 h 798956"/>
                <a:gd name="connsiteX1" fmla="*/ 333470 w 461105"/>
                <a:gd name="connsiteY1" fmla="*/ 0 h 798956"/>
                <a:gd name="connsiteX2" fmla="*/ 95250 w 461105"/>
                <a:gd name="connsiteY2" fmla="*/ 258604 h 798956"/>
                <a:gd name="connsiteX3" fmla="*/ 45148 w 461105"/>
                <a:gd name="connsiteY3" fmla="*/ 258604 h 798956"/>
                <a:gd name="connsiteX4" fmla="*/ 0 w 461105"/>
                <a:gd name="connsiteY4" fmla="*/ 294894 h 798956"/>
                <a:gd name="connsiteX5" fmla="*/ 45148 w 461105"/>
                <a:gd name="connsiteY5" fmla="*/ 331184 h 798956"/>
                <a:gd name="connsiteX6" fmla="*/ 92488 w 461105"/>
                <a:gd name="connsiteY6" fmla="*/ 331184 h 798956"/>
                <a:gd name="connsiteX7" fmla="*/ 92488 w 461105"/>
                <a:gd name="connsiteY7" fmla="*/ 731806 h 798956"/>
                <a:gd name="connsiteX8" fmla="*/ 157448 w 461105"/>
                <a:gd name="connsiteY8" fmla="*/ 798957 h 798956"/>
                <a:gd name="connsiteX9" fmla="*/ 222409 w 461105"/>
                <a:gd name="connsiteY9" fmla="*/ 731806 h 798956"/>
                <a:gd name="connsiteX10" fmla="*/ 222409 w 461105"/>
                <a:gd name="connsiteY10" fmla="*/ 331184 h 798956"/>
                <a:gd name="connsiteX11" fmla="*/ 286226 w 461105"/>
                <a:gd name="connsiteY11" fmla="*/ 331184 h 798956"/>
                <a:gd name="connsiteX12" fmla="*/ 333565 w 461105"/>
                <a:gd name="connsiteY12" fmla="*/ 292703 h 798956"/>
                <a:gd name="connsiteX13" fmla="*/ 287369 w 461105"/>
                <a:gd name="connsiteY13" fmla="*/ 258604 h 798956"/>
                <a:gd name="connsiteX14" fmla="*/ 222409 w 461105"/>
                <a:gd name="connsiteY14" fmla="*/ 258604 h 798956"/>
                <a:gd name="connsiteX15" fmla="*/ 222409 w 461105"/>
                <a:gd name="connsiteY15" fmla="*/ 203549 h 798956"/>
                <a:gd name="connsiteX16" fmla="*/ 304990 w 461105"/>
                <a:gd name="connsiteY16" fmla="*/ 73724 h 798956"/>
                <a:gd name="connsiteX17" fmla="*/ 360045 w 461105"/>
                <a:gd name="connsiteY17" fmla="*/ 99060 h 798956"/>
                <a:gd name="connsiteX18" fmla="*/ 409575 w 461105"/>
                <a:gd name="connsiteY18" fmla="*/ 125444 h 798956"/>
                <a:gd name="connsiteX19" fmla="*/ 461105 w 461105"/>
                <a:gd name="connsiteY19" fmla="*/ 77057 h 7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105" h="798956">
                  <a:moveTo>
                    <a:pt x="461105" y="77057"/>
                  </a:moveTo>
                  <a:cubicBezTo>
                    <a:pt x="461105" y="19812"/>
                    <a:pt x="398335" y="0"/>
                    <a:pt x="333470" y="0"/>
                  </a:cubicBezTo>
                  <a:cubicBezTo>
                    <a:pt x="192596" y="0"/>
                    <a:pt x="103441" y="109157"/>
                    <a:pt x="95250" y="258604"/>
                  </a:cubicBezTo>
                  <a:lnTo>
                    <a:pt x="45148" y="258604"/>
                  </a:lnTo>
                  <a:cubicBezTo>
                    <a:pt x="20955" y="258604"/>
                    <a:pt x="0" y="269653"/>
                    <a:pt x="0" y="294894"/>
                  </a:cubicBezTo>
                  <a:cubicBezTo>
                    <a:pt x="0" y="320231"/>
                    <a:pt x="20955" y="331184"/>
                    <a:pt x="45148" y="331184"/>
                  </a:cubicBezTo>
                  <a:lnTo>
                    <a:pt x="92488" y="331184"/>
                  </a:lnTo>
                  <a:lnTo>
                    <a:pt x="92488" y="731806"/>
                  </a:lnTo>
                  <a:cubicBezTo>
                    <a:pt x="92488" y="771430"/>
                    <a:pt x="107918" y="798957"/>
                    <a:pt x="157448" y="798957"/>
                  </a:cubicBezTo>
                  <a:cubicBezTo>
                    <a:pt x="206978" y="798957"/>
                    <a:pt x="222409" y="771430"/>
                    <a:pt x="222409" y="731806"/>
                  </a:cubicBezTo>
                  <a:lnTo>
                    <a:pt x="222409" y="331184"/>
                  </a:lnTo>
                  <a:lnTo>
                    <a:pt x="286226" y="331184"/>
                  </a:lnTo>
                  <a:cubicBezTo>
                    <a:pt x="314801" y="331184"/>
                    <a:pt x="333565" y="315754"/>
                    <a:pt x="333565" y="292703"/>
                  </a:cubicBezTo>
                  <a:cubicBezTo>
                    <a:pt x="333565" y="268510"/>
                    <a:pt x="317087" y="258604"/>
                    <a:pt x="287369" y="258604"/>
                  </a:cubicBezTo>
                  <a:lnTo>
                    <a:pt x="222409" y="258604"/>
                  </a:lnTo>
                  <a:lnTo>
                    <a:pt x="222409" y="203549"/>
                  </a:lnTo>
                  <a:cubicBezTo>
                    <a:pt x="222409" y="133159"/>
                    <a:pt x="241078" y="73724"/>
                    <a:pt x="304990" y="73724"/>
                  </a:cubicBezTo>
                  <a:cubicBezTo>
                    <a:pt x="328136" y="73724"/>
                    <a:pt x="348996" y="85820"/>
                    <a:pt x="360045" y="99060"/>
                  </a:cubicBezTo>
                  <a:cubicBezTo>
                    <a:pt x="373285" y="114491"/>
                    <a:pt x="384238" y="125444"/>
                    <a:pt x="409575" y="125444"/>
                  </a:cubicBezTo>
                  <a:cubicBezTo>
                    <a:pt x="437959" y="125444"/>
                    <a:pt x="461105" y="105632"/>
                    <a:pt x="461105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3FC35DE-FF9C-B18F-47BD-3BDE96A43153}"/>
                </a:ext>
              </a:extLst>
            </p:cNvPr>
            <p:cNvSpPr/>
            <p:nvPr/>
          </p:nvSpPr>
          <p:spPr>
            <a:xfrm>
              <a:off x="8137493" y="3430524"/>
              <a:ext cx="318801" cy="269366"/>
            </a:xfrm>
            <a:custGeom>
              <a:avLst/>
              <a:gdLst>
                <a:gd name="connsiteX0" fmla="*/ 108680 w 318801"/>
                <a:gd name="connsiteY0" fmla="*/ 0 h 269366"/>
                <a:gd name="connsiteX1" fmla="*/ 0 w 318801"/>
                <a:gd name="connsiteY1" fmla="*/ 269367 h 269366"/>
                <a:gd name="connsiteX2" fmla="*/ 71247 w 318801"/>
                <a:gd name="connsiteY2" fmla="*/ 269367 h 269366"/>
                <a:gd name="connsiteX3" fmla="*/ 90201 w 318801"/>
                <a:gd name="connsiteY3" fmla="*/ 218599 h 269366"/>
                <a:gd name="connsiteX4" fmla="*/ 228600 w 318801"/>
                <a:gd name="connsiteY4" fmla="*/ 218599 h 269366"/>
                <a:gd name="connsiteX5" fmla="*/ 247555 w 318801"/>
                <a:gd name="connsiteY5" fmla="*/ 269367 h 269366"/>
                <a:gd name="connsiteX6" fmla="*/ 318801 w 318801"/>
                <a:gd name="connsiteY6" fmla="*/ 269367 h 269366"/>
                <a:gd name="connsiteX7" fmla="*/ 210121 w 318801"/>
                <a:gd name="connsiteY7" fmla="*/ 0 h 269366"/>
                <a:gd name="connsiteX8" fmla="*/ 108680 w 318801"/>
                <a:gd name="connsiteY8" fmla="*/ 0 h 269366"/>
                <a:gd name="connsiteX9" fmla="*/ 106966 w 318801"/>
                <a:gd name="connsiteY9" fmla="*/ 173927 h 269366"/>
                <a:gd name="connsiteX10" fmla="*/ 159448 w 318801"/>
                <a:gd name="connsiteY10" fmla="*/ 33814 h 269366"/>
                <a:gd name="connsiteX11" fmla="*/ 211931 w 318801"/>
                <a:gd name="connsiteY11" fmla="*/ 173927 h 269366"/>
                <a:gd name="connsiteX12" fmla="*/ 106966 w 318801"/>
                <a:gd name="connsiteY12" fmla="*/ 173927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8801" h="269366">
                  <a:moveTo>
                    <a:pt x="108680" y="0"/>
                  </a:moveTo>
                  <a:lnTo>
                    <a:pt x="0" y="269367"/>
                  </a:lnTo>
                  <a:lnTo>
                    <a:pt x="71247" y="269367"/>
                  </a:lnTo>
                  <a:lnTo>
                    <a:pt x="90201" y="218599"/>
                  </a:lnTo>
                  <a:lnTo>
                    <a:pt x="228600" y="218599"/>
                  </a:lnTo>
                  <a:lnTo>
                    <a:pt x="247555" y="269367"/>
                  </a:lnTo>
                  <a:lnTo>
                    <a:pt x="318801" y="269367"/>
                  </a:lnTo>
                  <a:lnTo>
                    <a:pt x="210121" y="0"/>
                  </a:lnTo>
                  <a:lnTo>
                    <a:pt x="108680" y="0"/>
                  </a:lnTo>
                  <a:close/>
                  <a:moveTo>
                    <a:pt x="106966" y="173927"/>
                  </a:moveTo>
                  <a:lnTo>
                    <a:pt x="159448" y="33814"/>
                  </a:lnTo>
                  <a:lnTo>
                    <a:pt x="211931" y="173927"/>
                  </a:lnTo>
                  <a:lnTo>
                    <a:pt x="106966" y="173927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FEA7896-FC1E-A041-A495-E6C293BDC074}"/>
                </a:ext>
              </a:extLst>
            </p:cNvPr>
            <p:cNvSpPr/>
            <p:nvPr/>
          </p:nvSpPr>
          <p:spPr>
            <a:xfrm>
              <a:off x="8705183" y="3430524"/>
              <a:ext cx="259746" cy="269366"/>
            </a:xfrm>
            <a:custGeom>
              <a:avLst/>
              <a:gdLst>
                <a:gd name="connsiteX0" fmla="*/ 0 w 259746"/>
                <a:gd name="connsiteY0" fmla="*/ 55531 h 269366"/>
                <a:gd name="connsiteX1" fmla="*/ 97822 w 259746"/>
                <a:gd name="connsiteY1" fmla="*/ 55531 h 269366"/>
                <a:gd name="connsiteX2" fmla="*/ 97822 w 259746"/>
                <a:gd name="connsiteY2" fmla="*/ 269367 h 269366"/>
                <a:gd name="connsiteX3" fmla="*/ 163068 w 259746"/>
                <a:gd name="connsiteY3" fmla="*/ 269367 h 269366"/>
                <a:gd name="connsiteX4" fmla="*/ 163068 w 259746"/>
                <a:gd name="connsiteY4" fmla="*/ 55531 h 269366"/>
                <a:gd name="connsiteX5" fmla="*/ 259747 w 259746"/>
                <a:gd name="connsiteY5" fmla="*/ 55531 h 269366"/>
                <a:gd name="connsiteX6" fmla="*/ 259747 w 259746"/>
                <a:gd name="connsiteY6" fmla="*/ 0 h 269366"/>
                <a:gd name="connsiteX7" fmla="*/ 0 w 259746"/>
                <a:gd name="connsiteY7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746" h="269366">
                  <a:moveTo>
                    <a:pt x="0" y="55531"/>
                  </a:moveTo>
                  <a:lnTo>
                    <a:pt x="97822" y="55531"/>
                  </a:lnTo>
                  <a:lnTo>
                    <a:pt x="97822" y="269367"/>
                  </a:lnTo>
                  <a:lnTo>
                    <a:pt x="163068" y="269367"/>
                  </a:lnTo>
                  <a:lnTo>
                    <a:pt x="163068" y="55531"/>
                  </a:lnTo>
                  <a:lnTo>
                    <a:pt x="259747" y="55531"/>
                  </a:lnTo>
                  <a:lnTo>
                    <a:pt x="259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2A4097B-322E-F27B-A194-24413C72201E}"/>
                </a:ext>
              </a:extLst>
            </p:cNvPr>
            <p:cNvSpPr/>
            <p:nvPr/>
          </p:nvSpPr>
          <p:spPr>
            <a:xfrm>
              <a:off x="8499824" y="3430524"/>
              <a:ext cx="218694" cy="269366"/>
            </a:xfrm>
            <a:custGeom>
              <a:avLst/>
              <a:gdLst>
                <a:gd name="connsiteX0" fmla="*/ 65246 w 218694"/>
                <a:gd name="connsiteY0" fmla="*/ 0 h 269366"/>
                <a:gd name="connsiteX1" fmla="*/ 0 w 218694"/>
                <a:gd name="connsiteY1" fmla="*/ 0 h 269366"/>
                <a:gd name="connsiteX2" fmla="*/ 0 w 218694"/>
                <a:gd name="connsiteY2" fmla="*/ 269367 h 269366"/>
                <a:gd name="connsiteX3" fmla="*/ 218694 w 218694"/>
                <a:gd name="connsiteY3" fmla="*/ 269367 h 269366"/>
                <a:gd name="connsiteX4" fmla="*/ 218694 w 218694"/>
                <a:gd name="connsiteY4" fmla="*/ 212598 h 269366"/>
                <a:gd name="connsiteX5" fmla="*/ 65246 w 218694"/>
                <a:gd name="connsiteY5" fmla="*/ 212598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694" h="269366">
                  <a:moveTo>
                    <a:pt x="65246" y="0"/>
                  </a:moveTo>
                  <a:lnTo>
                    <a:pt x="0" y="0"/>
                  </a:lnTo>
                  <a:lnTo>
                    <a:pt x="0" y="269367"/>
                  </a:lnTo>
                  <a:lnTo>
                    <a:pt x="218694" y="269367"/>
                  </a:lnTo>
                  <a:lnTo>
                    <a:pt x="218694" y="212598"/>
                  </a:lnTo>
                  <a:lnTo>
                    <a:pt x="65246" y="212598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42723-E041-88DC-D3BE-42E8F8FB007C}"/>
                </a:ext>
              </a:extLst>
            </p:cNvPr>
            <p:cNvSpPr/>
            <p:nvPr/>
          </p:nvSpPr>
          <p:spPr>
            <a:xfrm>
              <a:off x="9022937" y="3430524"/>
              <a:ext cx="278987" cy="269366"/>
            </a:xfrm>
            <a:custGeom>
              <a:avLst/>
              <a:gdLst>
                <a:gd name="connsiteX0" fmla="*/ 213741 w 278987"/>
                <a:gd name="connsiteY0" fmla="*/ 102679 h 269366"/>
                <a:gd name="connsiteX1" fmla="*/ 66390 w 278987"/>
                <a:gd name="connsiteY1" fmla="*/ 102679 h 269366"/>
                <a:gd name="connsiteX2" fmla="*/ 66390 w 278987"/>
                <a:gd name="connsiteY2" fmla="*/ 0 h 269366"/>
                <a:gd name="connsiteX3" fmla="*/ 0 w 278987"/>
                <a:gd name="connsiteY3" fmla="*/ 0 h 269366"/>
                <a:gd name="connsiteX4" fmla="*/ 0 w 278987"/>
                <a:gd name="connsiteY4" fmla="*/ 269367 h 269366"/>
                <a:gd name="connsiteX5" fmla="*/ 66390 w 278987"/>
                <a:gd name="connsiteY5" fmla="*/ 269367 h 269366"/>
                <a:gd name="connsiteX6" fmla="*/ 66390 w 278987"/>
                <a:gd name="connsiteY6" fmla="*/ 155829 h 269366"/>
                <a:gd name="connsiteX7" fmla="*/ 213741 w 278987"/>
                <a:gd name="connsiteY7" fmla="*/ 155829 h 269366"/>
                <a:gd name="connsiteX8" fmla="*/ 213741 w 278987"/>
                <a:gd name="connsiteY8" fmla="*/ 269367 h 269366"/>
                <a:gd name="connsiteX9" fmla="*/ 278988 w 278987"/>
                <a:gd name="connsiteY9" fmla="*/ 269367 h 269366"/>
                <a:gd name="connsiteX10" fmla="*/ 278988 w 278987"/>
                <a:gd name="connsiteY10" fmla="*/ 0 h 269366"/>
                <a:gd name="connsiteX11" fmla="*/ 213741 w 278987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987" h="269366">
                  <a:moveTo>
                    <a:pt x="213741" y="102679"/>
                  </a:moveTo>
                  <a:lnTo>
                    <a:pt x="66390" y="102679"/>
                  </a:lnTo>
                  <a:lnTo>
                    <a:pt x="66390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6390" y="269367"/>
                  </a:lnTo>
                  <a:lnTo>
                    <a:pt x="66390" y="155829"/>
                  </a:lnTo>
                  <a:lnTo>
                    <a:pt x="213741" y="155829"/>
                  </a:lnTo>
                  <a:lnTo>
                    <a:pt x="213741" y="269367"/>
                  </a:lnTo>
                  <a:lnTo>
                    <a:pt x="278988" y="269367"/>
                  </a:lnTo>
                  <a:lnTo>
                    <a:pt x="278988" y="0"/>
                  </a:lnTo>
                  <a:lnTo>
                    <a:pt x="213741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42507F3-F55D-EFAC-9C7A-0C9C492D42B1}"/>
                </a:ext>
              </a:extLst>
            </p:cNvPr>
            <p:cNvSpPr/>
            <p:nvPr/>
          </p:nvSpPr>
          <p:spPr>
            <a:xfrm>
              <a:off x="6252305" y="2946177"/>
              <a:ext cx="156209" cy="154114"/>
            </a:xfrm>
            <a:custGeom>
              <a:avLst/>
              <a:gdLst>
                <a:gd name="connsiteX0" fmla="*/ 156210 w 156209"/>
                <a:gd name="connsiteY0" fmla="*/ 77057 h 154114"/>
                <a:gd name="connsiteX1" fmla="*/ 78105 w 156209"/>
                <a:gd name="connsiteY1" fmla="*/ 154114 h 154114"/>
                <a:gd name="connsiteX2" fmla="*/ 0 w 156209"/>
                <a:gd name="connsiteY2" fmla="*/ 77057 h 154114"/>
                <a:gd name="connsiteX3" fmla="*/ 78105 w 156209"/>
                <a:gd name="connsiteY3" fmla="*/ 0 h 154114"/>
                <a:gd name="connsiteX4" fmla="*/ 156210 w 156209"/>
                <a:gd name="connsiteY4" fmla="*/ 77057 h 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09" h="154114">
                  <a:moveTo>
                    <a:pt x="156210" y="77057"/>
                  </a:moveTo>
                  <a:cubicBezTo>
                    <a:pt x="156210" y="119615"/>
                    <a:pt x="121241" y="154114"/>
                    <a:pt x="78105" y="154114"/>
                  </a:cubicBezTo>
                  <a:cubicBezTo>
                    <a:pt x="34969" y="154114"/>
                    <a:pt x="0" y="119615"/>
                    <a:pt x="0" y="77057"/>
                  </a:cubicBezTo>
                  <a:cubicBezTo>
                    <a:pt x="0" y="34500"/>
                    <a:pt x="34969" y="0"/>
                    <a:pt x="78105" y="0"/>
                  </a:cubicBezTo>
                  <a:cubicBezTo>
                    <a:pt x="121241" y="0"/>
                    <a:pt x="156210" y="34500"/>
                    <a:pt x="156210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21DFDAB-084D-828C-080D-36A716690789}"/>
                </a:ext>
              </a:extLst>
            </p:cNvPr>
            <p:cNvSpPr/>
            <p:nvPr/>
          </p:nvSpPr>
          <p:spPr>
            <a:xfrm>
              <a:off x="6870668" y="3154203"/>
              <a:ext cx="457867" cy="817816"/>
            </a:xfrm>
            <a:custGeom>
              <a:avLst/>
              <a:gdLst>
                <a:gd name="connsiteX0" fmla="*/ 393002 w 457867"/>
                <a:gd name="connsiteY0" fmla="*/ 0 h 817816"/>
                <a:gd name="connsiteX1" fmla="*/ 328041 w 457867"/>
                <a:gd name="connsiteY1" fmla="*/ 67151 h 817816"/>
                <a:gd name="connsiteX2" fmla="*/ 328041 w 457867"/>
                <a:gd name="connsiteY2" fmla="*/ 344519 h 817816"/>
                <a:gd name="connsiteX3" fmla="*/ 212503 w 457867"/>
                <a:gd name="connsiteY3" fmla="*/ 459010 h 817816"/>
                <a:gd name="connsiteX4" fmla="*/ 129921 w 457867"/>
                <a:gd name="connsiteY4" fmla="*/ 357759 h 817816"/>
                <a:gd name="connsiteX5" fmla="*/ 129921 w 457867"/>
                <a:gd name="connsiteY5" fmla="*/ 67246 h 817816"/>
                <a:gd name="connsiteX6" fmla="*/ 64961 w 457867"/>
                <a:gd name="connsiteY6" fmla="*/ 95 h 817816"/>
                <a:gd name="connsiteX7" fmla="*/ 0 w 457867"/>
                <a:gd name="connsiteY7" fmla="*/ 67246 h 817816"/>
                <a:gd name="connsiteX8" fmla="*/ 0 w 457867"/>
                <a:gd name="connsiteY8" fmla="*/ 378714 h 817816"/>
                <a:gd name="connsiteX9" fmla="*/ 160687 w 457867"/>
                <a:gd name="connsiteY9" fmla="*/ 550355 h 817816"/>
                <a:gd name="connsiteX10" fmla="*/ 330137 w 457867"/>
                <a:gd name="connsiteY10" fmla="*/ 467011 h 817816"/>
                <a:gd name="connsiteX11" fmla="*/ 330137 w 457867"/>
                <a:gd name="connsiteY11" fmla="*/ 623030 h 817816"/>
                <a:gd name="connsiteX12" fmla="*/ 215646 w 457867"/>
                <a:gd name="connsiteY12" fmla="*/ 746284 h 817816"/>
                <a:gd name="connsiteX13" fmla="*/ 122111 w 457867"/>
                <a:gd name="connsiteY13" fmla="*/ 689038 h 817816"/>
                <a:gd name="connsiteX14" fmla="*/ 73724 w 457867"/>
                <a:gd name="connsiteY14" fmla="*/ 662654 h 817816"/>
                <a:gd name="connsiteX15" fmla="*/ 25337 w 457867"/>
                <a:gd name="connsiteY15" fmla="*/ 711041 h 817816"/>
                <a:gd name="connsiteX16" fmla="*/ 209169 w 457867"/>
                <a:gd name="connsiteY16" fmla="*/ 817817 h 817816"/>
                <a:gd name="connsiteX17" fmla="*/ 457867 w 457867"/>
                <a:gd name="connsiteY17" fmla="*/ 552545 h 817816"/>
                <a:gd name="connsiteX18" fmla="*/ 457867 w 457867"/>
                <a:gd name="connsiteY18" fmla="*/ 67246 h 817816"/>
                <a:gd name="connsiteX19" fmla="*/ 393002 w 457867"/>
                <a:gd name="connsiteY19" fmla="*/ 0 h 81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867" h="817816">
                  <a:moveTo>
                    <a:pt x="393002" y="0"/>
                  </a:moveTo>
                  <a:cubicBezTo>
                    <a:pt x="343472" y="0"/>
                    <a:pt x="328041" y="27527"/>
                    <a:pt x="328041" y="67151"/>
                  </a:cubicBezTo>
                  <a:lnTo>
                    <a:pt x="328041" y="344519"/>
                  </a:lnTo>
                  <a:cubicBezTo>
                    <a:pt x="328041" y="405003"/>
                    <a:pt x="272987" y="459010"/>
                    <a:pt x="212503" y="459010"/>
                  </a:cubicBezTo>
                  <a:cubicBezTo>
                    <a:pt x="154210" y="459010"/>
                    <a:pt x="129921" y="416052"/>
                    <a:pt x="129921" y="357759"/>
                  </a:cubicBezTo>
                  <a:lnTo>
                    <a:pt x="129921" y="67246"/>
                  </a:lnTo>
                  <a:cubicBezTo>
                    <a:pt x="129921" y="27622"/>
                    <a:pt x="114491" y="95"/>
                    <a:pt x="64961" y="95"/>
                  </a:cubicBezTo>
                  <a:cubicBezTo>
                    <a:pt x="15431" y="95"/>
                    <a:pt x="0" y="27622"/>
                    <a:pt x="0" y="67246"/>
                  </a:cubicBezTo>
                  <a:lnTo>
                    <a:pt x="0" y="378714"/>
                  </a:lnTo>
                  <a:cubicBezTo>
                    <a:pt x="0" y="488728"/>
                    <a:pt x="52864" y="551497"/>
                    <a:pt x="160687" y="550355"/>
                  </a:cubicBezTo>
                  <a:cubicBezTo>
                    <a:pt x="233172" y="549402"/>
                    <a:pt x="285560" y="521780"/>
                    <a:pt x="330137" y="467011"/>
                  </a:cubicBezTo>
                  <a:lnTo>
                    <a:pt x="330137" y="623030"/>
                  </a:lnTo>
                  <a:cubicBezTo>
                    <a:pt x="330137" y="706660"/>
                    <a:pt x="283941" y="746284"/>
                    <a:pt x="215646" y="746284"/>
                  </a:cubicBezTo>
                  <a:cubicBezTo>
                    <a:pt x="173831" y="746284"/>
                    <a:pt x="147066" y="725424"/>
                    <a:pt x="122111" y="689038"/>
                  </a:cubicBezTo>
                  <a:cubicBezTo>
                    <a:pt x="112109" y="674370"/>
                    <a:pt x="96774" y="662654"/>
                    <a:pt x="73724" y="662654"/>
                  </a:cubicBezTo>
                  <a:cubicBezTo>
                    <a:pt x="46196" y="662654"/>
                    <a:pt x="25337" y="682466"/>
                    <a:pt x="25337" y="711041"/>
                  </a:cubicBezTo>
                  <a:cubicBezTo>
                    <a:pt x="25337" y="768287"/>
                    <a:pt x="83629" y="817817"/>
                    <a:pt x="209169" y="817817"/>
                  </a:cubicBezTo>
                  <a:cubicBezTo>
                    <a:pt x="360997" y="817817"/>
                    <a:pt x="457867" y="727615"/>
                    <a:pt x="457867" y="552545"/>
                  </a:cubicBezTo>
                  <a:lnTo>
                    <a:pt x="457867" y="67246"/>
                  </a:lnTo>
                  <a:cubicBezTo>
                    <a:pt x="457962" y="27432"/>
                    <a:pt x="442531" y="0"/>
                    <a:pt x="393002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F234959-8781-9A51-F736-B21E75DEF3A6}"/>
                </a:ext>
              </a:extLst>
            </p:cNvPr>
            <p:cNvSpPr/>
            <p:nvPr/>
          </p:nvSpPr>
          <p:spPr>
            <a:xfrm>
              <a:off x="7518939" y="3430524"/>
              <a:ext cx="277844" cy="269366"/>
            </a:xfrm>
            <a:custGeom>
              <a:avLst/>
              <a:gdLst>
                <a:gd name="connsiteX0" fmla="*/ 212598 w 277844"/>
                <a:gd name="connsiteY0" fmla="*/ 102679 h 269366"/>
                <a:gd name="connsiteX1" fmla="*/ 65246 w 277844"/>
                <a:gd name="connsiteY1" fmla="*/ 102679 h 269366"/>
                <a:gd name="connsiteX2" fmla="*/ 65246 w 277844"/>
                <a:gd name="connsiteY2" fmla="*/ 0 h 269366"/>
                <a:gd name="connsiteX3" fmla="*/ 0 w 277844"/>
                <a:gd name="connsiteY3" fmla="*/ 0 h 269366"/>
                <a:gd name="connsiteX4" fmla="*/ 0 w 277844"/>
                <a:gd name="connsiteY4" fmla="*/ 269367 h 269366"/>
                <a:gd name="connsiteX5" fmla="*/ 65246 w 277844"/>
                <a:gd name="connsiteY5" fmla="*/ 269367 h 269366"/>
                <a:gd name="connsiteX6" fmla="*/ 65246 w 277844"/>
                <a:gd name="connsiteY6" fmla="*/ 155829 h 269366"/>
                <a:gd name="connsiteX7" fmla="*/ 212598 w 277844"/>
                <a:gd name="connsiteY7" fmla="*/ 155829 h 269366"/>
                <a:gd name="connsiteX8" fmla="*/ 212598 w 277844"/>
                <a:gd name="connsiteY8" fmla="*/ 269367 h 269366"/>
                <a:gd name="connsiteX9" fmla="*/ 277844 w 277844"/>
                <a:gd name="connsiteY9" fmla="*/ 269367 h 269366"/>
                <a:gd name="connsiteX10" fmla="*/ 277844 w 277844"/>
                <a:gd name="connsiteY10" fmla="*/ 0 h 269366"/>
                <a:gd name="connsiteX11" fmla="*/ 212598 w 277844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844" h="269366">
                  <a:moveTo>
                    <a:pt x="212598" y="102679"/>
                  </a:moveTo>
                  <a:lnTo>
                    <a:pt x="65246" y="102679"/>
                  </a:lnTo>
                  <a:lnTo>
                    <a:pt x="65246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5246" y="269367"/>
                  </a:lnTo>
                  <a:lnTo>
                    <a:pt x="65246" y="155829"/>
                  </a:lnTo>
                  <a:lnTo>
                    <a:pt x="212598" y="155829"/>
                  </a:lnTo>
                  <a:lnTo>
                    <a:pt x="212598" y="269367"/>
                  </a:lnTo>
                  <a:lnTo>
                    <a:pt x="277844" y="269367"/>
                  </a:lnTo>
                  <a:lnTo>
                    <a:pt x="277844" y="0"/>
                  </a:lnTo>
                  <a:lnTo>
                    <a:pt x="212598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B87AB32-04E3-C3A0-643E-C08CEBE9F495}"/>
                </a:ext>
              </a:extLst>
            </p:cNvPr>
            <p:cNvSpPr/>
            <p:nvPr/>
          </p:nvSpPr>
          <p:spPr>
            <a:xfrm>
              <a:off x="7868030" y="3430524"/>
              <a:ext cx="231934" cy="269366"/>
            </a:xfrm>
            <a:custGeom>
              <a:avLst/>
              <a:gdLst>
                <a:gd name="connsiteX0" fmla="*/ 65247 w 231934"/>
                <a:gd name="connsiteY0" fmla="*/ 153448 h 269366"/>
                <a:gd name="connsiteX1" fmla="*/ 213836 w 231934"/>
                <a:gd name="connsiteY1" fmla="*/ 153448 h 269366"/>
                <a:gd name="connsiteX2" fmla="*/ 213836 w 231934"/>
                <a:gd name="connsiteY2" fmla="*/ 108680 h 269366"/>
                <a:gd name="connsiteX3" fmla="*/ 65247 w 231934"/>
                <a:gd name="connsiteY3" fmla="*/ 108680 h 269366"/>
                <a:gd name="connsiteX4" fmla="*/ 65247 w 231934"/>
                <a:gd name="connsiteY4" fmla="*/ 50768 h 269366"/>
                <a:gd name="connsiteX5" fmla="*/ 228315 w 231934"/>
                <a:gd name="connsiteY5" fmla="*/ 50768 h 269366"/>
                <a:gd name="connsiteX6" fmla="*/ 228315 w 231934"/>
                <a:gd name="connsiteY6" fmla="*/ 0 h 269366"/>
                <a:gd name="connsiteX7" fmla="*/ 0 w 231934"/>
                <a:gd name="connsiteY7" fmla="*/ 0 h 269366"/>
                <a:gd name="connsiteX8" fmla="*/ 0 w 231934"/>
                <a:gd name="connsiteY8" fmla="*/ 269367 h 269366"/>
                <a:gd name="connsiteX9" fmla="*/ 231934 w 231934"/>
                <a:gd name="connsiteY9" fmla="*/ 269367 h 269366"/>
                <a:gd name="connsiteX10" fmla="*/ 231934 w 231934"/>
                <a:gd name="connsiteY10" fmla="*/ 218599 h 269366"/>
                <a:gd name="connsiteX11" fmla="*/ 65247 w 231934"/>
                <a:gd name="connsiteY11" fmla="*/ 218599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934" h="269366">
                  <a:moveTo>
                    <a:pt x="65247" y="153448"/>
                  </a:moveTo>
                  <a:lnTo>
                    <a:pt x="213836" y="153448"/>
                  </a:lnTo>
                  <a:lnTo>
                    <a:pt x="213836" y="108680"/>
                  </a:lnTo>
                  <a:lnTo>
                    <a:pt x="65247" y="108680"/>
                  </a:lnTo>
                  <a:lnTo>
                    <a:pt x="65247" y="50768"/>
                  </a:lnTo>
                  <a:lnTo>
                    <a:pt x="228315" y="50768"/>
                  </a:lnTo>
                  <a:lnTo>
                    <a:pt x="228315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231934" y="269367"/>
                  </a:lnTo>
                  <a:lnTo>
                    <a:pt x="231934" y="218599"/>
                  </a:lnTo>
                  <a:lnTo>
                    <a:pt x="65247" y="218599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E8CACDD-D1FA-8392-AC57-9E71DAA467C2}"/>
                </a:ext>
              </a:extLst>
            </p:cNvPr>
            <p:cNvSpPr/>
            <p:nvPr/>
          </p:nvSpPr>
          <p:spPr>
            <a:xfrm>
              <a:off x="9371266" y="3430428"/>
              <a:ext cx="81533" cy="97155"/>
            </a:xfrm>
            <a:custGeom>
              <a:avLst/>
              <a:gdLst>
                <a:gd name="connsiteX0" fmla="*/ 0 w 81533"/>
                <a:gd name="connsiteY0" fmla="*/ 16002 h 97155"/>
                <a:gd name="connsiteX1" fmla="*/ 31147 w 81533"/>
                <a:gd name="connsiteY1" fmla="*/ 16002 h 97155"/>
                <a:gd name="connsiteX2" fmla="*/ 31147 w 81533"/>
                <a:gd name="connsiteY2" fmla="*/ 97155 h 97155"/>
                <a:gd name="connsiteX3" fmla="*/ 50388 w 81533"/>
                <a:gd name="connsiteY3" fmla="*/ 97155 h 97155"/>
                <a:gd name="connsiteX4" fmla="*/ 50388 w 81533"/>
                <a:gd name="connsiteY4" fmla="*/ 16002 h 97155"/>
                <a:gd name="connsiteX5" fmla="*/ 81534 w 81533"/>
                <a:gd name="connsiteY5" fmla="*/ 16002 h 97155"/>
                <a:gd name="connsiteX6" fmla="*/ 81534 w 81533"/>
                <a:gd name="connsiteY6" fmla="*/ 0 h 97155"/>
                <a:gd name="connsiteX7" fmla="*/ 0 w 81533"/>
                <a:gd name="connsiteY7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33" h="97155">
                  <a:moveTo>
                    <a:pt x="0" y="16002"/>
                  </a:moveTo>
                  <a:lnTo>
                    <a:pt x="31147" y="16002"/>
                  </a:lnTo>
                  <a:lnTo>
                    <a:pt x="31147" y="97155"/>
                  </a:lnTo>
                  <a:lnTo>
                    <a:pt x="50388" y="97155"/>
                  </a:lnTo>
                  <a:lnTo>
                    <a:pt x="50388" y="16002"/>
                  </a:lnTo>
                  <a:lnTo>
                    <a:pt x="81534" y="16002"/>
                  </a:lnTo>
                  <a:lnTo>
                    <a:pt x="81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B87210B-37E7-6B3F-9DB0-6DC522E31D23}"/>
                </a:ext>
              </a:extLst>
            </p:cNvPr>
            <p:cNvSpPr/>
            <p:nvPr/>
          </p:nvSpPr>
          <p:spPr>
            <a:xfrm>
              <a:off x="9458515" y="3430428"/>
              <a:ext cx="118585" cy="97155"/>
            </a:xfrm>
            <a:custGeom>
              <a:avLst/>
              <a:gdLst>
                <a:gd name="connsiteX0" fmla="*/ 111157 w 118585"/>
                <a:gd name="connsiteY0" fmla="*/ 0 h 97155"/>
                <a:gd name="connsiteX1" fmla="*/ 83248 w 118585"/>
                <a:gd name="connsiteY1" fmla="*/ 0 h 97155"/>
                <a:gd name="connsiteX2" fmla="*/ 66484 w 118585"/>
                <a:gd name="connsiteY2" fmla="*/ 47911 h 97155"/>
                <a:gd name="connsiteX3" fmla="*/ 59721 w 118585"/>
                <a:gd name="connsiteY3" fmla="*/ 72200 h 97155"/>
                <a:gd name="connsiteX4" fmla="*/ 59341 w 118585"/>
                <a:gd name="connsiteY4" fmla="*/ 72200 h 97155"/>
                <a:gd name="connsiteX5" fmla="*/ 52864 w 118585"/>
                <a:gd name="connsiteY5" fmla="*/ 47530 h 97155"/>
                <a:gd name="connsiteX6" fmla="*/ 36100 w 118585"/>
                <a:gd name="connsiteY6" fmla="*/ 0 h 97155"/>
                <a:gd name="connsiteX7" fmla="*/ 7144 w 118585"/>
                <a:gd name="connsiteY7" fmla="*/ 0 h 97155"/>
                <a:gd name="connsiteX8" fmla="*/ 0 w 118585"/>
                <a:gd name="connsiteY8" fmla="*/ 97155 h 97155"/>
                <a:gd name="connsiteX9" fmla="*/ 18573 w 118585"/>
                <a:gd name="connsiteY9" fmla="*/ 97155 h 97155"/>
                <a:gd name="connsiteX10" fmla="*/ 22193 w 118585"/>
                <a:gd name="connsiteY10" fmla="*/ 40005 h 97155"/>
                <a:gd name="connsiteX11" fmla="*/ 22860 w 118585"/>
                <a:gd name="connsiteY11" fmla="*/ 12859 h 97155"/>
                <a:gd name="connsiteX12" fmla="*/ 23908 w 118585"/>
                <a:gd name="connsiteY12" fmla="*/ 12859 h 97155"/>
                <a:gd name="connsiteX13" fmla="*/ 30670 w 118585"/>
                <a:gd name="connsiteY13" fmla="*/ 40386 h 97155"/>
                <a:gd name="connsiteX14" fmla="*/ 48196 w 118585"/>
                <a:gd name="connsiteY14" fmla="*/ 95821 h 97155"/>
                <a:gd name="connsiteX15" fmla="*/ 68199 w 118585"/>
                <a:gd name="connsiteY15" fmla="*/ 95821 h 97155"/>
                <a:gd name="connsiteX16" fmla="*/ 85725 w 118585"/>
                <a:gd name="connsiteY16" fmla="*/ 41815 h 97155"/>
                <a:gd name="connsiteX17" fmla="*/ 93916 w 118585"/>
                <a:gd name="connsiteY17" fmla="*/ 12859 h 97155"/>
                <a:gd name="connsiteX18" fmla="*/ 95059 w 118585"/>
                <a:gd name="connsiteY18" fmla="*/ 12859 h 97155"/>
                <a:gd name="connsiteX19" fmla="*/ 95726 w 118585"/>
                <a:gd name="connsiteY19" fmla="*/ 40005 h 97155"/>
                <a:gd name="connsiteX20" fmla="*/ 99250 w 118585"/>
                <a:gd name="connsiteY20" fmla="*/ 97155 h 97155"/>
                <a:gd name="connsiteX21" fmla="*/ 118586 w 118585"/>
                <a:gd name="connsiteY21" fmla="*/ 97155 h 97155"/>
                <a:gd name="connsiteX22" fmla="*/ 111157 w 118585"/>
                <a:gd name="connsiteY22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585" h="97155">
                  <a:moveTo>
                    <a:pt x="111157" y="0"/>
                  </a:moveTo>
                  <a:lnTo>
                    <a:pt x="83248" y="0"/>
                  </a:lnTo>
                  <a:lnTo>
                    <a:pt x="66484" y="47911"/>
                  </a:lnTo>
                  <a:cubicBezTo>
                    <a:pt x="64294" y="55054"/>
                    <a:pt x="62198" y="63246"/>
                    <a:pt x="59721" y="72200"/>
                  </a:cubicBezTo>
                  <a:lnTo>
                    <a:pt x="59341" y="72200"/>
                  </a:lnTo>
                  <a:cubicBezTo>
                    <a:pt x="56864" y="62198"/>
                    <a:pt x="55054" y="55054"/>
                    <a:pt x="52864" y="47530"/>
                  </a:cubicBezTo>
                  <a:lnTo>
                    <a:pt x="36100" y="0"/>
                  </a:lnTo>
                  <a:lnTo>
                    <a:pt x="7144" y="0"/>
                  </a:lnTo>
                  <a:lnTo>
                    <a:pt x="0" y="97155"/>
                  </a:lnTo>
                  <a:lnTo>
                    <a:pt x="18573" y="97155"/>
                  </a:lnTo>
                  <a:lnTo>
                    <a:pt x="22193" y="40005"/>
                  </a:lnTo>
                  <a:cubicBezTo>
                    <a:pt x="22574" y="31052"/>
                    <a:pt x="22860" y="21812"/>
                    <a:pt x="22860" y="12859"/>
                  </a:cubicBezTo>
                  <a:lnTo>
                    <a:pt x="23908" y="12859"/>
                  </a:lnTo>
                  <a:cubicBezTo>
                    <a:pt x="26003" y="21431"/>
                    <a:pt x="28956" y="32861"/>
                    <a:pt x="30670" y="40386"/>
                  </a:cubicBezTo>
                  <a:lnTo>
                    <a:pt x="48196" y="95821"/>
                  </a:lnTo>
                  <a:lnTo>
                    <a:pt x="68199" y="95821"/>
                  </a:lnTo>
                  <a:lnTo>
                    <a:pt x="85725" y="41815"/>
                  </a:lnTo>
                  <a:cubicBezTo>
                    <a:pt x="88582" y="32861"/>
                    <a:pt x="91440" y="21431"/>
                    <a:pt x="93916" y="12859"/>
                  </a:cubicBezTo>
                  <a:lnTo>
                    <a:pt x="95059" y="12859"/>
                  </a:lnTo>
                  <a:cubicBezTo>
                    <a:pt x="95440" y="23241"/>
                    <a:pt x="95440" y="32480"/>
                    <a:pt x="95726" y="40005"/>
                  </a:cubicBezTo>
                  <a:lnTo>
                    <a:pt x="99250" y="97155"/>
                  </a:lnTo>
                  <a:lnTo>
                    <a:pt x="118586" y="97155"/>
                  </a:lnTo>
                  <a:lnTo>
                    <a:pt x="111157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E55D0EC-DA82-BEE1-B6DA-FD8D35887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82" y="8761228"/>
            <a:ext cx="995185" cy="10132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AA2E4D0-503A-DF42-CD18-391E8C5EFFF2}"/>
              </a:ext>
            </a:extLst>
          </p:cNvPr>
          <p:cNvSpPr txBox="1"/>
          <p:nvPr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Submitted by: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7EFA5F-A8B9-CC65-E511-AF63A1EDBA3E}"/>
              </a:ext>
            </a:extLst>
          </p:cNvPr>
          <p:cNvSpPr txBox="1"/>
          <p:nvPr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Servings: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6E3F11-D23E-9867-0128-C658371B3838}"/>
              </a:ext>
            </a:extLst>
          </p:cNvPr>
          <p:cNvSpPr txBox="1"/>
          <p:nvPr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Total Time: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BFC745-3CC7-C77F-E842-F8DFA1925B39}"/>
              </a:ext>
            </a:extLst>
          </p:cNvPr>
          <p:cNvSpPr txBox="1"/>
          <p:nvPr/>
        </p:nvSpPr>
        <p:spPr>
          <a:xfrm>
            <a:off x="25428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Ingredients</a:t>
            </a:r>
          </a:p>
        </p:txBody>
      </p: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53349849-E4E7-3B96-43E2-5E5B5F84BD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5596696"/>
              </p:ext>
            </p:extLst>
          </p:nvPr>
        </p:nvGraphicFramePr>
        <p:xfrm>
          <a:off x="2890345" y="-7484"/>
          <a:ext cx="6959804" cy="4639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895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CA848A-C473-E77A-2D96-A82970125A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825" y="169112"/>
            <a:ext cx="3103562" cy="473976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5D2E03-AB97-ED74-DEAE-4411C2093C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4521D5-9907-D579-D4EB-7D3BA57087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5A1FE-A623-756F-C2A2-21CAB41E44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452" y="5126990"/>
            <a:ext cx="2820597" cy="4931410"/>
          </a:xfrm>
        </p:spPr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7D0B38-266A-4B48-1E02-3C7994E36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007686-32FD-5722-B2BA-0247BED4F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>
              <a:solidFill>
                <a:srgbClr val="003C44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4" name="Graphic 18">
            <a:extLst>
              <a:ext uri="{FF2B5EF4-FFF2-40B4-BE49-F238E27FC236}">
                <a16:creationId xmlns:a16="http://schemas.microsoft.com/office/drawing/2014/main" id="{DB365B6D-DDA5-4D5C-E1F4-525316D9F4C9}"/>
              </a:ext>
            </a:extLst>
          </p:cNvPr>
          <p:cNvGrpSpPr/>
          <p:nvPr/>
        </p:nvGrpSpPr>
        <p:grpSpPr>
          <a:xfrm>
            <a:off x="738431" y="9527380"/>
            <a:ext cx="1007242" cy="152194"/>
            <a:chOff x="2503622" y="2903220"/>
            <a:chExt cx="7073479" cy="1068800"/>
          </a:xfrm>
          <a:solidFill>
            <a:srgbClr val="003C44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B327D5-B42B-E5E2-2652-2D53DCE73E87}"/>
                </a:ext>
              </a:extLst>
            </p:cNvPr>
            <p:cNvSpPr/>
            <p:nvPr/>
          </p:nvSpPr>
          <p:spPr>
            <a:xfrm>
              <a:off x="4546282" y="3149917"/>
              <a:ext cx="436912" cy="559117"/>
            </a:xfrm>
            <a:custGeom>
              <a:avLst/>
              <a:gdLst>
                <a:gd name="connsiteX0" fmla="*/ 243364 w 436912"/>
                <a:gd name="connsiteY0" fmla="*/ 216694 h 559117"/>
                <a:gd name="connsiteX1" fmla="*/ 124492 w 436912"/>
                <a:gd name="connsiteY1" fmla="*/ 133064 h 559117"/>
                <a:gd name="connsiteX2" fmla="*/ 212503 w 436912"/>
                <a:gd name="connsiteY2" fmla="*/ 64865 h 559117"/>
                <a:gd name="connsiteX3" fmla="*/ 300514 w 436912"/>
                <a:gd name="connsiteY3" fmla="*/ 114395 h 559117"/>
                <a:gd name="connsiteX4" fmla="*/ 367665 w 436912"/>
                <a:gd name="connsiteY4" fmla="*/ 158401 h 559117"/>
                <a:gd name="connsiteX5" fmla="*/ 418243 w 436912"/>
                <a:gd name="connsiteY5" fmla="*/ 110014 h 559117"/>
                <a:gd name="connsiteX6" fmla="*/ 214598 w 436912"/>
                <a:gd name="connsiteY6" fmla="*/ 0 h 559117"/>
                <a:gd name="connsiteX7" fmla="*/ 5525 w 436912"/>
                <a:gd name="connsiteY7" fmla="*/ 158496 h 559117"/>
                <a:gd name="connsiteX8" fmla="*/ 188214 w 436912"/>
                <a:gd name="connsiteY8" fmla="*/ 324707 h 559117"/>
                <a:gd name="connsiteX9" fmla="*/ 318040 w 436912"/>
                <a:gd name="connsiteY9" fmla="*/ 418243 h 559117"/>
                <a:gd name="connsiteX10" fmla="*/ 216789 w 436912"/>
                <a:gd name="connsiteY10" fmla="*/ 493109 h 559117"/>
                <a:gd name="connsiteX11" fmla="*/ 118872 w 436912"/>
                <a:gd name="connsiteY11" fmla="*/ 439198 h 559117"/>
                <a:gd name="connsiteX12" fmla="*/ 55054 w 436912"/>
                <a:gd name="connsiteY12" fmla="*/ 394049 h 559117"/>
                <a:gd name="connsiteX13" fmla="*/ 0 w 436912"/>
                <a:gd name="connsiteY13" fmla="*/ 445770 h 559117"/>
                <a:gd name="connsiteX14" fmla="*/ 214598 w 436912"/>
                <a:gd name="connsiteY14" fmla="*/ 559117 h 559117"/>
                <a:gd name="connsiteX15" fmla="*/ 436912 w 436912"/>
                <a:gd name="connsiteY15" fmla="*/ 389668 h 559117"/>
                <a:gd name="connsiteX16" fmla="*/ 243364 w 436912"/>
                <a:gd name="connsiteY16" fmla="*/ 216694 h 55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6912" h="559117">
                  <a:moveTo>
                    <a:pt x="243364" y="216694"/>
                  </a:moveTo>
                  <a:cubicBezTo>
                    <a:pt x="168497" y="201263"/>
                    <a:pt x="124492" y="184785"/>
                    <a:pt x="124492" y="133064"/>
                  </a:cubicBezTo>
                  <a:cubicBezTo>
                    <a:pt x="124492" y="89059"/>
                    <a:pt x="159734" y="64865"/>
                    <a:pt x="212503" y="64865"/>
                  </a:cubicBezTo>
                  <a:cubicBezTo>
                    <a:pt x="255460" y="64865"/>
                    <a:pt x="282892" y="79153"/>
                    <a:pt x="300514" y="114395"/>
                  </a:cubicBezTo>
                  <a:cubicBezTo>
                    <a:pt x="315944" y="145256"/>
                    <a:pt x="334613" y="158401"/>
                    <a:pt x="367665" y="158401"/>
                  </a:cubicBezTo>
                  <a:cubicBezTo>
                    <a:pt x="393001" y="158401"/>
                    <a:pt x="418243" y="138589"/>
                    <a:pt x="418243" y="110014"/>
                  </a:cubicBezTo>
                  <a:cubicBezTo>
                    <a:pt x="418243" y="39624"/>
                    <a:pt x="335661" y="0"/>
                    <a:pt x="214598" y="0"/>
                  </a:cubicBezTo>
                  <a:cubicBezTo>
                    <a:pt x="107823" y="0"/>
                    <a:pt x="5525" y="50578"/>
                    <a:pt x="5525" y="158496"/>
                  </a:cubicBezTo>
                  <a:cubicBezTo>
                    <a:pt x="5525" y="256413"/>
                    <a:pt x="66008" y="299371"/>
                    <a:pt x="188214" y="324707"/>
                  </a:cubicBezTo>
                  <a:cubicBezTo>
                    <a:pt x="276225" y="343376"/>
                    <a:pt x="318040" y="364331"/>
                    <a:pt x="318040" y="418243"/>
                  </a:cubicBezTo>
                  <a:cubicBezTo>
                    <a:pt x="318040" y="465582"/>
                    <a:pt x="270700" y="493109"/>
                    <a:pt x="216789" y="493109"/>
                  </a:cubicBezTo>
                  <a:cubicBezTo>
                    <a:pt x="188214" y="493109"/>
                    <a:pt x="139732" y="482060"/>
                    <a:pt x="118872" y="439198"/>
                  </a:cubicBezTo>
                  <a:cubicBezTo>
                    <a:pt x="105632" y="412813"/>
                    <a:pt x="86963" y="394049"/>
                    <a:pt x="55054" y="394049"/>
                  </a:cubicBezTo>
                  <a:cubicBezTo>
                    <a:pt x="26479" y="394049"/>
                    <a:pt x="0" y="413861"/>
                    <a:pt x="0" y="445770"/>
                  </a:cubicBezTo>
                  <a:cubicBezTo>
                    <a:pt x="0" y="523875"/>
                    <a:pt x="91345" y="559117"/>
                    <a:pt x="214598" y="559117"/>
                  </a:cubicBezTo>
                  <a:cubicBezTo>
                    <a:pt x="321374" y="559117"/>
                    <a:pt x="436912" y="505206"/>
                    <a:pt x="436912" y="389668"/>
                  </a:cubicBezTo>
                  <a:cubicBezTo>
                    <a:pt x="437102" y="301371"/>
                    <a:pt x="389763" y="246412"/>
                    <a:pt x="243364" y="216694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DB1F841-478A-BF74-E276-90DDD92C92A3}"/>
                </a:ext>
              </a:extLst>
            </p:cNvPr>
            <p:cNvSpPr/>
            <p:nvPr/>
          </p:nvSpPr>
          <p:spPr>
            <a:xfrm>
              <a:off x="5059299" y="3149726"/>
              <a:ext cx="504062" cy="559125"/>
            </a:xfrm>
            <a:custGeom>
              <a:avLst/>
              <a:gdLst>
                <a:gd name="connsiteX0" fmla="*/ 252031 w 504062"/>
                <a:gd name="connsiteY0" fmla="*/ 0 h 559125"/>
                <a:gd name="connsiteX1" fmla="*/ 0 w 504062"/>
                <a:gd name="connsiteY1" fmla="*/ 279559 h 559125"/>
                <a:gd name="connsiteX2" fmla="*/ 252031 w 504062"/>
                <a:gd name="connsiteY2" fmla="*/ 559118 h 559125"/>
                <a:gd name="connsiteX3" fmla="*/ 504063 w 504062"/>
                <a:gd name="connsiteY3" fmla="*/ 279559 h 559125"/>
                <a:gd name="connsiteX4" fmla="*/ 252031 w 504062"/>
                <a:gd name="connsiteY4" fmla="*/ 0 h 559125"/>
                <a:gd name="connsiteX5" fmla="*/ 252031 w 504062"/>
                <a:gd name="connsiteY5" fmla="*/ 493109 h 559125"/>
                <a:gd name="connsiteX6" fmla="*/ 135350 w 504062"/>
                <a:gd name="connsiteY6" fmla="*/ 279654 h 559125"/>
                <a:gd name="connsiteX7" fmla="*/ 252031 w 504062"/>
                <a:gd name="connsiteY7" fmla="*/ 66199 h 559125"/>
                <a:gd name="connsiteX8" fmla="*/ 368713 w 504062"/>
                <a:gd name="connsiteY8" fmla="*/ 279654 h 559125"/>
                <a:gd name="connsiteX9" fmla="*/ 252031 w 504062"/>
                <a:gd name="connsiteY9" fmla="*/ 493109 h 55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062" h="559125">
                  <a:moveTo>
                    <a:pt x="252031" y="0"/>
                  </a:moveTo>
                  <a:cubicBezTo>
                    <a:pt x="89154" y="0"/>
                    <a:pt x="0" y="105632"/>
                    <a:pt x="0" y="279559"/>
                  </a:cubicBezTo>
                  <a:cubicBezTo>
                    <a:pt x="0" y="453485"/>
                    <a:pt x="89154" y="560165"/>
                    <a:pt x="252031" y="559118"/>
                  </a:cubicBezTo>
                  <a:cubicBezTo>
                    <a:pt x="414909" y="558070"/>
                    <a:pt x="504063" y="453485"/>
                    <a:pt x="504063" y="279559"/>
                  </a:cubicBezTo>
                  <a:cubicBezTo>
                    <a:pt x="504063" y="105632"/>
                    <a:pt x="414909" y="0"/>
                    <a:pt x="252031" y="0"/>
                  </a:cubicBezTo>
                  <a:close/>
                  <a:moveTo>
                    <a:pt x="252031" y="493109"/>
                  </a:moveTo>
                  <a:cubicBezTo>
                    <a:pt x="165068" y="493109"/>
                    <a:pt x="135350" y="412813"/>
                    <a:pt x="135350" y="279654"/>
                  </a:cubicBezTo>
                  <a:cubicBezTo>
                    <a:pt x="135350" y="146495"/>
                    <a:pt x="165068" y="66199"/>
                    <a:pt x="252031" y="66199"/>
                  </a:cubicBezTo>
                  <a:cubicBezTo>
                    <a:pt x="338995" y="66199"/>
                    <a:pt x="368713" y="146495"/>
                    <a:pt x="368713" y="279654"/>
                  </a:cubicBezTo>
                  <a:cubicBezTo>
                    <a:pt x="368713" y="412813"/>
                    <a:pt x="338995" y="493109"/>
                    <a:pt x="252031" y="493109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B92573B-F872-DD16-04B4-1316978AF3B2}"/>
                </a:ext>
              </a:extLst>
            </p:cNvPr>
            <p:cNvSpPr/>
            <p:nvPr/>
          </p:nvSpPr>
          <p:spPr>
            <a:xfrm>
              <a:off x="5664612" y="3150854"/>
              <a:ext cx="464629" cy="551417"/>
            </a:xfrm>
            <a:custGeom>
              <a:avLst/>
              <a:gdLst>
                <a:gd name="connsiteX0" fmla="*/ 303752 w 464629"/>
                <a:gd name="connsiteY0" fmla="*/ 15 h 551417"/>
                <a:gd name="connsiteX1" fmla="*/ 126968 w 464629"/>
                <a:gd name="connsiteY1" fmla="*/ 84693 h 551417"/>
                <a:gd name="connsiteX2" fmla="*/ 55054 w 464629"/>
                <a:gd name="connsiteY2" fmla="*/ 3349 h 551417"/>
                <a:gd name="connsiteX3" fmla="*/ 0 w 464629"/>
                <a:gd name="connsiteY3" fmla="*/ 59452 h 551417"/>
                <a:gd name="connsiteX4" fmla="*/ 0 w 464629"/>
                <a:gd name="connsiteY4" fmla="*/ 484267 h 551417"/>
                <a:gd name="connsiteX5" fmla="*/ 64961 w 464629"/>
                <a:gd name="connsiteY5" fmla="*/ 551418 h 551417"/>
                <a:gd name="connsiteX6" fmla="*/ 129921 w 464629"/>
                <a:gd name="connsiteY6" fmla="*/ 484267 h 551417"/>
                <a:gd name="connsiteX7" fmla="*/ 129921 w 464629"/>
                <a:gd name="connsiteY7" fmla="*/ 205851 h 551417"/>
                <a:gd name="connsiteX8" fmla="*/ 252127 w 464629"/>
                <a:gd name="connsiteY8" fmla="*/ 91360 h 551417"/>
                <a:gd name="connsiteX9" fmla="*/ 334709 w 464629"/>
                <a:gd name="connsiteY9" fmla="*/ 192611 h 551417"/>
                <a:gd name="connsiteX10" fmla="*/ 334709 w 464629"/>
                <a:gd name="connsiteY10" fmla="*/ 484267 h 551417"/>
                <a:gd name="connsiteX11" fmla="*/ 399669 w 464629"/>
                <a:gd name="connsiteY11" fmla="*/ 551418 h 551417"/>
                <a:gd name="connsiteX12" fmla="*/ 464630 w 464629"/>
                <a:gd name="connsiteY12" fmla="*/ 484267 h 551417"/>
                <a:gd name="connsiteX13" fmla="*/ 464630 w 464629"/>
                <a:gd name="connsiteY13" fmla="*/ 171751 h 551417"/>
                <a:gd name="connsiteX14" fmla="*/ 303752 w 464629"/>
                <a:gd name="connsiteY14" fmla="*/ 15 h 5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4629" h="551417">
                  <a:moveTo>
                    <a:pt x="303752" y="15"/>
                  </a:moveTo>
                  <a:cubicBezTo>
                    <a:pt x="230696" y="968"/>
                    <a:pt x="173165" y="28971"/>
                    <a:pt x="126968" y="84693"/>
                  </a:cubicBezTo>
                  <a:cubicBezTo>
                    <a:pt x="123063" y="45545"/>
                    <a:pt x="102679" y="3349"/>
                    <a:pt x="55054" y="3349"/>
                  </a:cubicBezTo>
                  <a:cubicBezTo>
                    <a:pt x="20955" y="3349"/>
                    <a:pt x="0" y="16589"/>
                    <a:pt x="0" y="59452"/>
                  </a:cubicBezTo>
                  <a:lnTo>
                    <a:pt x="0" y="484267"/>
                  </a:lnTo>
                  <a:cubicBezTo>
                    <a:pt x="0" y="523890"/>
                    <a:pt x="15430" y="551418"/>
                    <a:pt x="64961" y="551418"/>
                  </a:cubicBezTo>
                  <a:cubicBezTo>
                    <a:pt x="114491" y="551418"/>
                    <a:pt x="129921" y="523890"/>
                    <a:pt x="129921" y="484267"/>
                  </a:cubicBezTo>
                  <a:lnTo>
                    <a:pt x="129921" y="205851"/>
                  </a:lnTo>
                  <a:cubicBezTo>
                    <a:pt x="129921" y="145367"/>
                    <a:pt x="191548" y="91360"/>
                    <a:pt x="252127" y="91360"/>
                  </a:cubicBezTo>
                  <a:cubicBezTo>
                    <a:pt x="310420" y="91360"/>
                    <a:pt x="334709" y="134318"/>
                    <a:pt x="334709" y="192611"/>
                  </a:cubicBezTo>
                  <a:lnTo>
                    <a:pt x="334709" y="484267"/>
                  </a:lnTo>
                  <a:cubicBezTo>
                    <a:pt x="334709" y="523890"/>
                    <a:pt x="350139" y="551418"/>
                    <a:pt x="399669" y="551418"/>
                  </a:cubicBezTo>
                  <a:cubicBezTo>
                    <a:pt x="449199" y="551418"/>
                    <a:pt x="464630" y="523890"/>
                    <a:pt x="464630" y="484267"/>
                  </a:cubicBezTo>
                  <a:lnTo>
                    <a:pt x="464630" y="171751"/>
                  </a:lnTo>
                  <a:cubicBezTo>
                    <a:pt x="464439" y="61642"/>
                    <a:pt x="411575" y="-1128"/>
                    <a:pt x="303752" y="15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D92566C-49A9-5A86-35D5-DEEC55E0B2AA}"/>
                </a:ext>
              </a:extLst>
            </p:cNvPr>
            <p:cNvSpPr/>
            <p:nvPr/>
          </p:nvSpPr>
          <p:spPr>
            <a:xfrm>
              <a:off x="6267640" y="3154203"/>
              <a:ext cx="129921" cy="548068"/>
            </a:xfrm>
            <a:custGeom>
              <a:avLst/>
              <a:gdLst>
                <a:gd name="connsiteX0" fmla="*/ 64961 w 129921"/>
                <a:gd name="connsiteY0" fmla="*/ 0 h 548068"/>
                <a:gd name="connsiteX1" fmla="*/ 0 w 129921"/>
                <a:gd name="connsiteY1" fmla="*/ 67151 h 548068"/>
                <a:gd name="connsiteX2" fmla="*/ 0 w 129921"/>
                <a:gd name="connsiteY2" fmla="*/ 480917 h 548068"/>
                <a:gd name="connsiteX3" fmla="*/ 64961 w 129921"/>
                <a:gd name="connsiteY3" fmla="*/ 548069 h 548068"/>
                <a:gd name="connsiteX4" fmla="*/ 129921 w 129921"/>
                <a:gd name="connsiteY4" fmla="*/ 480917 h 548068"/>
                <a:gd name="connsiteX5" fmla="*/ 129921 w 129921"/>
                <a:gd name="connsiteY5" fmla="*/ 67151 h 548068"/>
                <a:gd name="connsiteX6" fmla="*/ 64961 w 129921"/>
                <a:gd name="connsiteY6" fmla="*/ 0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921" h="548068">
                  <a:moveTo>
                    <a:pt x="64961" y="0"/>
                  </a:moveTo>
                  <a:cubicBezTo>
                    <a:pt x="15431" y="0"/>
                    <a:pt x="0" y="27527"/>
                    <a:pt x="0" y="67151"/>
                  </a:cubicBezTo>
                  <a:lnTo>
                    <a:pt x="0" y="480917"/>
                  </a:lnTo>
                  <a:cubicBezTo>
                    <a:pt x="0" y="520541"/>
                    <a:pt x="15431" y="548069"/>
                    <a:pt x="64961" y="548069"/>
                  </a:cubicBezTo>
                  <a:cubicBezTo>
                    <a:pt x="114491" y="548069"/>
                    <a:pt x="129921" y="520541"/>
                    <a:pt x="129921" y="480917"/>
                  </a:cubicBezTo>
                  <a:lnTo>
                    <a:pt x="129921" y="67151"/>
                  </a:lnTo>
                  <a:cubicBezTo>
                    <a:pt x="129921" y="27432"/>
                    <a:pt x="114491" y="0"/>
                    <a:pt x="64961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EA80BBD-55DA-A0C1-8556-11FA6745413F}"/>
                </a:ext>
              </a:extLst>
            </p:cNvPr>
            <p:cNvSpPr/>
            <p:nvPr/>
          </p:nvSpPr>
          <p:spPr>
            <a:xfrm>
              <a:off x="3028854" y="3149726"/>
              <a:ext cx="495300" cy="821055"/>
            </a:xfrm>
            <a:custGeom>
              <a:avLst/>
              <a:gdLst>
                <a:gd name="connsiteX0" fmla="*/ 243173 w 495300"/>
                <a:gd name="connsiteY0" fmla="*/ 0 h 821055"/>
                <a:gd name="connsiteX1" fmla="*/ 0 w 495300"/>
                <a:gd name="connsiteY1" fmla="*/ 245459 h 821055"/>
                <a:gd name="connsiteX2" fmla="*/ 0 w 495300"/>
                <a:gd name="connsiteY2" fmla="*/ 753904 h 821055"/>
                <a:gd name="connsiteX3" fmla="*/ 64960 w 495300"/>
                <a:gd name="connsiteY3" fmla="*/ 821055 h 821055"/>
                <a:gd name="connsiteX4" fmla="*/ 129921 w 495300"/>
                <a:gd name="connsiteY4" fmla="*/ 753904 h 821055"/>
                <a:gd name="connsiteX5" fmla="*/ 129921 w 495300"/>
                <a:gd name="connsiteY5" fmla="*/ 541592 h 821055"/>
                <a:gd name="connsiteX6" fmla="*/ 239935 w 495300"/>
                <a:gd name="connsiteY6" fmla="*/ 559118 h 821055"/>
                <a:gd name="connsiteX7" fmla="*/ 495300 w 495300"/>
                <a:gd name="connsiteY7" fmla="*/ 271844 h 821055"/>
                <a:gd name="connsiteX8" fmla="*/ 243173 w 495300"/>
                <a:gd name="connsiteY8" fmla="*/ 0 h 821055"/>
                <a:gd name="connsiteX9" fmla="*/ 240983 w 495300"/>
                <a:gd name="connsiteY9" fmla="*/ 498538 h 821055"/>
                <a:gd name="connsiteX10" fmla="*/ 129826 w 495300"/>
                <a:gd name="connsiteY10" fmla="*/ 358807 h 821055"/>
                <a:gd name="connsiteX11" fmla="*/ 129826 w 495300"/>
                <a:gd name="connsiteY11" fmla="*/ 211360 h 821055"/>
                <a:gd name="connsiteX12" fmla="*/ 240983 w 495300"/>
                <a:gd name="connsiteY12" fmla="*/ 72676 h 821055"/>
                <a:gd name="connsiteX13" fmla="*/ 360902 w 495300"/>
                <a:gd name="connsiteY13" fmla="*/ 285083 h 821055"/>
                <a:gd name="connsiteX14" fmla="*/ 240983 w 495300"/>
                <a:gd name="connsiteY14" fmla="*/ 498538 h 82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821055">
                  <a:moveTo>
                    <a:pt x="243173" y="0"/>
                  </a:moveTo>
                  <a:cubicBezTo>
                    <a:pt x="82487" y="0"/>
                    <a:pt x="0" y="107823"/>
                    <a:pt x="0" y="245459"/>
                  </a:cubicBezTo>
                  <a:lnTo>
                    <a:pt x="0" y="753904"/>
                  </a:lnTo>
                  <a:cubicBezTo>
                    <a:pt x="0" y="793528"/>
                    <a:pt x="15431" y="821055"/>
                    <a:pt x="64960" y="821055"/>
                  </a:cubicBezTo>
                  <a:cubicBezTo>
                    <a:pt x="114491" y="821055"/>
                    <a:pt x="129921" y="793528"/>
                    <a:pt x="129921" y="753904"/>
                  </a:cubicBezTo>
                  <a:lnTo>
                    <a:pt x="129921" y="541592"/>
                  </a:lnTo>
                  <a:cubicBezTo>
                    <a:pt x="160115" y="553022"/>
                    <a:pt x="196406" y="559118"/>
                    <a:pt x="239935" y="559118"/>
                  </a:cubicBezTo>
                  <a:cubicBezTo>
                    <a:pt x="408337" y="559118"/>
                    <a:pt x="495300" y="436912"/>
                    <a:pt x="495300" y="271844"/>
                  </a:cubicBezTo>
                  <a:cubicBezTo>
                    <a:pt x="495205" y="83725"/>
                    <a:pt x="379667" y="0"/>
                    <a:pt x="243173" y="0"/>
                  </a:cubicBezTo>
                  <a:close/>
                  <a:moveTo>
                    <a:pt x="240983" y="498538"/>
                  </a:moveTo>
                  <a:cubicBezTo>
                    <a:pt x="165068" y="498538"/>
                    <a:pt x="129826" y="442436"/>
                    <a:pt x="129826" y="358807"/>
                  </a:cubicBezTo>
                  <a:lnTo>
                    <a:pt x="129826" y="211360"/>
                  </a:lnTo>
                  <a:cubicBezTo>
                    <a:pt x="129826" y="127730"/>
                    <a:pt x="165068" y="72676"/>
                    <a:pt x="240983" y="72676"/>
                  </a:cubicBezTo>
                  <a:cubicBezTo>
                    <a:pt x="318040" y="72676"/>
                    <a:pt x="363188" y="148590"/>
                    <a:pt x="360902" y="285083"/>
                  </a:cubicBezTo>
                  <a:cubicBezTo>
                    <a:pt x="363188" y="421577"/>
                    <a:pt x="318040" y="498538"/>
                    <a:pt x="240983" y="49853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E929CA-A760-6E8A-41F6-C21653A6F408}"/>
                </a:ext>
              </a:extLst>
            </p:cNvPr>
            <p:cNvSpPr/>
            <p:nvPr/>
          </p:nvSpPr>
          <p:spPr>
            <a:xfrm>
              <a:off x="2503622" y="3319272"/>
              <a:ext cx="418800" cy="176648"/>
            </a:xfrm>
            <a:custGeom>
              <a:avLst/>
              <a:gdLst>
                <a:gd name="connsiteX0" fmla="*/ 209383 w 418800"/>
                <a:gd name="connsiteY0" fmla="*/ 0 h 176648"/>
                <a:gd name="connsiteX1" fmla="*/ 4691 w 418800"/>
                <a:gd name="connsiteY1" fmla="*/ 121063 h 176648"/>
                <a:gd name="connsiteX2" fmla="*/ 62984 w 418800"/>
                <a:gd name="connsiteY2" fmla="*/ 165068 h 176648"/>
                <a:gd name="connsiteX3" fmla="*/ 209383 w 418800"/>
                <a:gd name="connsiteY3" fmla="*/ 116681 h 176648"/>
                <a:gd name="connsiteX4" fmla="*/ 355783 w 418800"/>
                <a:gd name="connsiteY4" fmla="*/ 165068 h 176648"/>
                <a:gd name="connsiteX5" fmla="*/ 414076 w 418800"/>
                <a:gd name="connsiteY5" fmla="*/ 121063 h 176648"/>
                <a:gd name="connsiteX6" fmla="*/ 209383 w 418800"/>
                <a:gd name="connsiteY6" fmla="*/ 0 h 17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800" h="176648">
                  <a:moveTo>
                    <a:pt x="209383" y="0"/>
                  </a:moveTo>
                  <a:cubicBezTo>
                    <a:pt x="110323" y="0"/>
                    <a:pt x="38791" y="50578"/>
                    <a:pt x="4691" y="121063"/>
                  </a:cubicBezTo>
                  <a:cubicBezTo>
                    <a:pt x="-13978" y="159544"/>
                    <a:pt x="26694" y="195929"/>
                    <a:pt x="62984" y="165068"/>
                  </a:cubicBezTo>
                  <a:cubicBezTo>
                    <a:pt x="93845" y="138684"/>
                    <a:pt x="143280" y="116681"/>
                    <a:pt x="209383" y="116681"/>
                  </a:cubicBezTo>
                  <a:cubicBezTo>
                    <a:pt x="275392" y="116681"/>
                    <a:pt x="324922" y="138684"/>
                    <a:pt x="355783" y="165068"/>
                  </a:cubicBezTo>
                  <a:cubicBezTo>
                    <a:pt x="392073" y="195929"/>
                    <a:pt x="432840" y="159544"/>
                    <a:pt x="414076" y="121063"/>
                  </a:cubicBezTo>
                  <a:cubicBezTo>
                    <a:pt x="379976" y="50578"/>
                    <a:pt x="308443" y="0"/>
                    <a:pt x="209383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6B9CBA2-C9CA-01A5-C7A7-D4D0895B30B9}"/>
                </a:ext>
              </a:extLst>
            </p:cNvPr>
            <p:cNvSpPr/>
            <p:nvPr/>
          </p:nvSpPr>
          <p:spPr>
            <a:xfrm>
              <a:off x="4177760" y="3154203"/>
              <a:ext cx="323564" cy="548068"/>
            </a:xfrm>
            <a:custGeom>
              <a:avLst/>
              <a:gdLst>
                <a:gd name="connsiteX0" fmla="*/ 256413 w 323564"/>
                <a:gd name="connsiteY0" fmla="*/ 1048 h 548068"/>
                <a:gd name="connsiteX1" fmla="*/ 126492 w 323564"/>
                <a:gd name="connsiteY1" fmla="*/ 105061 h 548068"/>
                <a:gd name="connsiteX2" fmla="*/ 56102 w 323564"/>
                <a:gd name="connsiteY2" fmla="*/ 0 h 548068"/>
                <a:gd name="connsiteX3" fmla="*/ 0 w 323564"/>
                <a:gd name="connsiteY3" fmla="*/ 56102 h 548068"/>
                <a:gd name="connsiteX4" fmla="*/ 0 w 323564"/>
                <a:gd name="connsiteY4" fmla="*/ 480917 h 548068"/>
                <a:gd name="connsiteX5" fmla="*/ 64960 w 323564"/>
                <a:gd name="connsiteY5" fmla="*/ 548069 h 548068"/>
                <a:gd name="connsiteX6" fmla="*/ 125444 w 323564"/>
                <a:gd name="connsiteY6" fmla="*/ 480917 h 548068"/>
                <a:gd name="connsiteX7" fmla="*/ 125444 w 323564"/>
                <a:gd name="connsiteY7" fmla="*/ 261938 h 548068"/>
                <a:gd name="connsiteX8" fmla="*/ 271843 w 323564"/>
                <a:gd name="connsiteY8" fmla="*/ 113347 h 548068"/>
                <a:gd name="connsiteX9" fmla="*/ 323564 w 323564"/>
                <a:gd name="connsiteY9" fmla="*/ 62770 h 548068"/>
                <a:gd name="connsiteX10" fmla="*/ 256413 w 323564"/>
                <a:gd name="connsiteY10" fmla="*/ 1048 h 54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3564" h="548068">
                  <a:moveTo>
                    <a:pt x="256413" y="1048"/>
                  </a:moveTo>
                  <a:cubicBezTo>
                    <a:pt x="217742" y="1048"/>
                    <a:pt x="163639" y="36004"/>
                    <a:pt x="126492" y="105061"/>
                  </a:cubicBezTo>
                  <a:cubicBezTo>
                    <a:pt x="126111" y="51721"/>
                    <a:pt x="109442" y="0"/>
                    <a:pt x="56102" y="0"/>
                  </a:cubicBezTo>
                  <a:cubicBezTo>
                    <a:pt x="18669" y="0"/>
                    <a:pt x="0" y="16478"/>
                    <a:pt x="0" y="56102"/>
                  </a:cubicBezTo>
                  <a:lnTo>
                    <a:pt x="0" y="480917"/>
                  </a:lnTo>
                  <a:cubicBezTo>
                    <a:pt x="0" y="520541"/>
                    <a:pt x="15430" y="548069"/>
                    <a:pt x="64960" y="548069"/>
                  </a:cubicBezTo>
                  <a:cubicBezTo>
                    <a:pt x="114491" y="548069"/>
                    <a:pt x="125444" y="520541"/>
                    <a:pt x="125444" y="480917"/>
                  </a:cubicBezTo>
                  <a:lnTo>
                    <a:pt x="125444" y="261938"/>
                  </a:lnTo>
                  <a:cubicBezTo>
                    <a:pt x="125444" y="145256"/>
                    <a:pt x="176022" y="113347"/>
                    <a:pt x="271843" y="113347"/>
                  </a:cubicBezTo>
                  <a:cubicBezTo>
                    <a:pt x="299371" y="113347"/>
                    <a:pt x="323564" y="95726"/>
                    <a:pt x="323564" y="62770"/>
                  </a:cubicBezTo>
                  <a:cubicBezTo>
                    <a:pt x="323564" y="25241"/>
                    <a:pt x="301562" y="1048"/>
                    <a:pt x="256413" y="1048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5FD6D9E-FDA5-CE72-A4E2-0AC2BE458C5A}"/>
                </a:ext>
              </a:extLst>
            </p:cNvPr>
            <p:cNvSpPr/>
            <p:nvPr/>
          </p:nvSpPr>
          <p:spPr>
            <a:xfrm>
              <a:off x="3602164" y="3150869"/>
              <a:ext cx="483203" cy="557974"/>
            </a:xfrm>
            <a:custGeom>
              <a:avLst/>
              <a:gdLst>
                <a:gd name="connsiteX0" fmla="*/ 483203 w 483203"/>
                <a:gd name="connsiteY0" fmla="*/ 225647 h 557974"/>
                <a:gd name="connsiteX1" fmla="*/ 247650 w 483203"/>
                <a:gd name="connsiteY1" fmla="*/ 0 h 557974"/>
                <a:gd name="connsiteX2" fmla="*/ 0 w 483203"/>
                <a:gd name="connsiteY2" fmla="*/ 280607 h 557974"/>
                <a:gd name="connsiteX3" fmla="*/ 260795 w 483203"/>
                <a:gd name="connsiteY3" fmla="*/ 557975 h 557974"/>
                <a:gd name="connsiteX4" fmla="*/ 463296 w 483203"/>
                <a:gd name="connsiteY4" fmla="*/ 462248 h 557974"/>
                <a:gd name="connsiteX5" fmla="*/ 436912 w 483203"/>
                <a:gd name="connsiteY5" fmla="*/ 391859 h 557974"/>
                <a:gd name="connsiteX6" fmla="*/ 387382 w 483203"/>
                <a:gd name="connsiteY6" fmla="*/ 430340 h 557974"/>
                <a:gd name="connsiteX7" fmla="*/ 271844 w 483203"/>
                <a:gd name="connsiteY7" fmla="*/ 482060 h 557974"/>
                <a:gd name="connsiteX8" fmla="*/ 134303 w 483203"/>
                <a:gd name="connsiteY8" fmla="*/ 291656 h 557974"/>
                <a:gd name="connsiteX9" fmla="*/ 134207 w 483203"/>
                <a:gd name="connsiteY9" fmla="*/ 287274 h 557974"/>
                <a:gd name="connsiteX10" fmla="*/ 412718 w 483203"/>
                <a:gd name="connsiteY10" fmla="*/ 287274 h 557974"/>
                <a:gd name="connsiteX11" fmla="*/ 483203 w 483203"/>
                <a:gd name="connsiteY11" fmla="*/ 225647 h 557974"/>
                <a:gd name="connsiteX12" fmla="*/ 326898 w 483203"/>
                <a:gd name="connsiteY12" fmla="*/ 223361 h 557974"/>
                <a:gd name="connsiteX13" fmla="*/ 133541 w 483203"/>
                <a:gd name="connsiteY13" fmla="*/ 223361 h 557974"/>
                <a:gd name="connsiteX14" fmla="*/ 248698 w 483203"/>
                <a:gd name="connsiteY14" fmla="*/ 67056 h 557974"/>
                <a:gd name="connsiteX15" fmla="*/ 351092 w 483203"/>
                <a:gd name="connsiteY15" fmla="*/ 201359 h 557974"/>
                <a:gd name="connsiteX16" fmla="*/ 326898 w 483203"/>
                <a:gd name="connsiteY16" fmla="*/ 223361 h 55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3203" h="557974">
                  <a:moveTo>
                    <a:pt x="483203" y="225647"/>
                  </a:moveTo>
                  <a:cubicBezTo>
                    <a:pt x="483203" y="67151"/>
                    <a:pt x="377571" y="0"/>
                    <a:pt x="247650" y="0"/>
                  </a:cubicBezTo>
                  <a:cubicBezTo>
                    <a:pt x="94679" y="0"/>
                    <a:pt x="0" y="114491"/>
                    <a:pt x="0" y="280607"/>
                  </a:cubicBezTo>
                  <a:cubicBezTo>
                    <a:pt x="0" y="449009"/>
                    <a:pt x="75914" y="557975"/>
                    <a:pt x="260795" y="557975"/>
                  </a:cubicBezTo>
                  <a:cubicBezTo>
                    <a:pt x="346615" y="557975"/>
                    <a:pt x="424815" y="516160"/>
                    <a:pt x="463296" y="462248"/>
                  </a:cubicBezTo>
                  <a:cubicBezTo>
                    <a:pt x="491871" y="421481"/>
                    <a:pt x="469868" y="391859"/>
                    <a:pt x="436912" y="391859"/>
                  </a:cubicBezTo>
                  <a:cubicBezTo>
                    <a:pt x="413766" y="391859"/>
                    <a:pt x="402812" y="412814"/>
                    <a:pt x="387382" y="430340"/>
                  </a:cubicBezTo>
                  <a:cubicBezTo>
                    <a:pt x="358807" y="462248"/>
                    <a:pt x="320231" y="482060"/>
                    <a:pt x="271844" y="482060"/>
                  </a:cubicBezTo>
                  <a:cubicBezTo>
                    <a:pt x="167259" y="482060"/>
                    <a:pt x="134303" y="394050"/>
                    <a:pt x="134303" y="291656"/>
                  </a:cubicBezTo>
                  <a:lnTo>
                    <a:pt x="134207" y="287274"/>
                  </a:lnTo>
                  <a:lnTo>
                    <a:pt x="412718" y="287274"/>
                  </a:lnTo>
                  <a:cubicBezTo>
                    <a:pt x="455676" y="287274"/>
                    <a:pt x="483203" y="268510"/>
                    <a:pt x="483203" y="225647"/>
                  </a:cubicBezTo>
                  <a:close/>
                  <a:moveTo>
                    <a:pt x="326898" y="223361"/>
                  </a:moveTo>
                  <a:lnTo>
                    <a:pt x="133541" y="223361"/>
                  </a:lnTo>
                  <a:cubicBezTo>
                    <a:pt x="137160" y="133636"/>
                    <a:pt x="170879" y="67056"/>
                    <a:pt x="248698" y="67056"/>
                  </a:cubicBezTo>
                  <a:cubicBezTo>
                    <a:pt x="318040" y="67056"/>
                    <a:pt x="351092" y="128683"/>
                    <a:pt x="351092" y="201359"/>
                  </a:cubicBezTo>
                  <a:cubicBezTo>
                    <a:pt x="351092" y="218980"/>
                    <a:pt x="345567" y="223361"/>
                    <a:pt x="326898" y="223361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B28EB23-AFCA-AF40-6DCC-E0B4825A320B}"/>
                </a:ext>
              </a:extLst>
            </p:cNvPr>
            <p:cNvSpPr/>
            <p:nvPr/>
          </p:nvSpPr>
          <p:spPr>
            <a:xfrm>
              <a:off x="6476809" y="2903220"/>
              <a:ext cx="461105" cy="798956"/>
            </a:xfrm>
            <a:custGeom>
              <a:avLst/>
              <a:gdLst>
                <a:gd name="connsiteX0" fmla="*/ 461105 w 461105"/>
                <a:gd name="connsiteY0" fmla="*/ 77057 h 798956"/>
                <a:gd name="connsiteX1" fmla="*/ 333470 w 461105"/>
                <a:gd name="connsiteY1" fmla="*/ 0 h 798956"/>
                <a:gd name="connsiteX2" fmla="*/ 95250 w 461105"/>
                <a:gd name="connsiteY2" fmla="*/ 258604 h 798956"/>
                <a:gd name="connsiteX3" fmla="*/ 45148 w 461105"/>
                <a:gd name="connsiteY3" fmla="*/ 258604 h 798956"/>
                <a:gd name="connsiteX4" fmla="*/ 0 w 461105"/>
                <a:gd name="connsiteY4" fmla="*/ 294894 h 798956"/>
                <a:gd name="connsiteX5" fmla="*/ 45148 w 461105"/>
                <a:gd name="connsiteY5" fmla="*/ 331184 h 798956"/>
                <a:gd name="connsiteX6" fmla="*/ 92488 w 461105"/>
                <a:gd name="connsiteY6" fmla="*/ 331184 h 798956"/>
                <a:gd name="connsiteX7" fmla="*/ 92488 w 461105"/>
                <a:gd name="connsiteY7" fmla="*/ 731806 h 798956"/>
                <a:gd name="connsiteX8" fmla="*/ 157448 w 461105"/>
                <a:gd name="connsiteY8" fmla="*/ 798957 h 798956"/>
                <a:gd name="connsiteX9" fmla="*/ 222409 w 461105"/>
                <a:gd name="connsiteY9" fmla="*/ 731806 h 798956"/>
                <a:gd name="connsiteX10" fmla="*/ 222409 w 461105"/>
                <a:gd name="connsiteY10" fmla="*/ 331184 h 798956"/>
                <a:gd name="connsiteX11" fmla="*/ 286226 w 461105"/>
                <a:gd name="connsiteY11" fmla="*/ 331184 h 798956"/>
                <a:gd name="connsiteX12" fmla="*/ 333565 w 461105"/>
                <a:gd name="connsiteY12" fmla="*/ 292703 h 798956"/>
                <a:gd name="connsiteX13" fmla="*/ 287369 w 461105"/>
                <a:gd name="connsiteY13" fmla="*/ 258604 h 798956"/>
                <a:gd name="connsiteX14" fmla="*/ 222409 w 461105"/>
                <a:gd name="connsiteY14" fmla="*/ 258604 h 798956"/>
                <a:gd name="connsiteX15" fmla="*/ 222409 w 461105"/>
                <a:gd name="connsiteY15" fmla="*/ 203549 h 798956"/>
                <a:gd name="connsiteX16" fmla="*/ 304990 w 461105"/>
                <a:gd name="connsiteY16" fmla="*/ 73724 h 798956"/>
                <a:gd name="connsiteX17" fmla="*/ 360045 w 461105"/>
                <a:gd name="connsiteY17" fmla="*/ 99060 h 798956"/>
                <a:gd name="connsiteX18" fmla="*/ 409575 w 461105"/>
                <a:gd name="connsiteY18" fmla="*/ 125444 h 798956"/>
                <a:gd name="connsiteX19" fmla="*/ 461105 w 461105"/>
                <a:gd name="connsiteY19" fmla="*/ 77057 h 7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105" h="798956">
                  <a:moveTo>
                    <a:pt x="461105" y="77057"/>
                  </a:moveTo>
                  <a:cubicBezTo>
                    <a:pt x="461105" y="19812"/>
                    <a:pt x="398335" y="0"/>
                    <a:pt x="333470" y="0"/>
                  </a:cubicBezTo>
                  <a:cubicBezTo>
                    <a:pt x="192596" y="0"/>
                    <a:pt x="103441" y="109157"/>
                    <a:pt x="95250" y="258604"/>
                  </a:cubicBezTo>
                  <a:lnTo>
                    <a:pt x="45148" y="258604"/>
                  </a:lnTo>
                  <a:cubicBezTo>
                    <a:pt x="20955" y="258604"/>
                    <a:pt x="0" y="269653"/>
                    <a:pt x="0" y="294894"/>
                  </a:cubicBezTo>
                  <a:cubicBezTo>
                    <a:pt x="0" y="320231"/>
                    <a:pt x="20955" y="331184"/>
                    <a:pt x="45148" y="331184"/>
                  </a:cubicBezTo>
                  <a:lnTo>
                    <a:pt x="92488" y="331184"/>
                  </a:lnTo>
                  <a:lnTo>
                    <a:pt x="92488" y="731806"/>
                  </a:lnTo>
                  <a:cubicBezTo>
                    <a:pt x="92488" y="771430"/>
                    <a:pt x="107918" y="798957"/>
                    <a:pt x="157448" y="798957"/>
                  </a:cubicBezTo>
                  <a:cubicBezTo>
                    <a:pt x="206978" y="798957"/>
                    <a:pt x="222409" y="771430"/>
                    <a:pt x="222409" y="731806"/>
                  </a:cubicBezTo>
                  <a:lnTo>
                    <a:pt x="222409" y="331184"/>
                  </a:lnTo>
                  <a:lnTo>
                    <a:pt x="286226" y="331184"/>
                  </a:lnTo>
                  <a:cubicBezTo>
                    <a:pt x="314801" y="331184"/>
                    <a:pt x="333565" y="315754"/>
                    <a:pt x="333565" y="292703"/>
                  </a:cubicBezTo>
                  <a:cubicBezTo>
                    <a:pt x="333565" y="268510"/>
                    <a:pt x="317087" y="258604"/>
                    <a:pt x="287369" y="258604"/>
                  </a:cubicBezTo>
                  <a:lnTo>
                    <a:pt x="222409" y="258604"/>
                  </a:lnTo>
                  <a:lnTo>
                    <a:pt x="222409" y="203549"/>
                  </a:lnTo>
                  <a:cubicBezTo>
                    <a:pt x="222409" y="133159"/>
                    <a:pt x="241078" y="73724"/>
                    <a:pt x="304990" y="73724"/>
                  </a:cubicBezTo>
                  <a:cubicBezTo>
                    <a:pt x="328136" y="73724"/>
                    <a:pt x="348996" y="85820"/>
                    <a:pt x="360045" y="99060"/>
                  </a:cubicBezTo>
                  <a:cubicBezTo>
                    <a:pt x="373285" y="114491"/>
                    <a:pt x="384238" y="125444"/>
                    <a:pt x="409575" y="125444"/>
                  </a:cubicBezTo>
                  <a:cubicBezTo>
                    <a:pt x="437959" y="125444"/>
                    <a:pt x="461105" y="105632"/>
                    <a:pt x="461105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70F355F-01A5-35C3-78DE-BC12E7C133E2}"/>
                </a:ext>
              </a:extLst>
            </p:cNvPr>
            <p:cNvSpPr/>
            <p:nvPr/>
          </p:nvSpPr>
          <p:spPr>
            <a:xfrm>
              <a:off x="8137493" y="3430524"/>
              <a:ext cx="318801" cy="269366"/>
            </a:xfrm>
            <a:custGeom>
              <a:avLst/>
              <a:gdLst>
                <a:gd name="connsiteX0" fmla="*/ 108680 w 318801"/>
                <a:gd name="connsiteY0" fmla="*/ 0 h 269366"/>
                <a:gd name="connsiteX1" fmla="*/ 0 w 318801"/>
                <a:gd name="connsiteY1" fmla="*/ 269367 h 269366"/>
                <a:gd name="connsiteX2" fmla="*/ 71247 w 318801"/>
                <a:gd name="connsiteY2" fmla="*/ 269367 h 269366"/>
                <a:gd name="connsiteX3" fmla="*/ 90201 w 318801"/>
                <a:gd name="connsiteY3" fmla="*/ 218599 h 269366"/>
                <a:gd name="connsiteX4" fmla="*/ 228600 w 318801"/>
                <a:gd name="connsiteY4" fmla="*/ 218599 h 269366"/>
                <a:gd name="connsiteX5" fmla="*/ 247555 w 318801"/>
                <a:gd name="connsiteY5" fmla="*/ 269367 h 269366"/>
                <a:gd name="connsiteX6" fmla="*/ 318801 w 318801"/>
                <a:gd name="connsiteY6" fmla="*/ 269367 h 269366"/>
                <a:gd name="connsiteX7" fmla="*/ 210121 w 318801"/>
                <a:gd name="connsiteY7" fmla="*/ 0 h 269366"/>
                <a:gd name="connsiteX8" fmla="*/ 108680 w 318801"/>
                <a:gd name="connsiteY8" fmla="*/ 0 h 269366"/>
                <a:gd name="connsiteX9" fmla="*/ 106966 w 318801"/>
                <a:gd name="connsiteY9" fmla="*/ 173927 h 269366"/>
                <a:gd name="connsiteX10" fmla="*/ 159448 w 318801"/>
                <a:gd name="connsiteY10" fmla="*/ 33814 h 269366"/>
                <a:gd name="connsiteX11" fmla="*/ 211931 w 318801"/>
                <a:gd name="connsiteY11" fmla="*/ 173927 h 269366"/>
                <a:gd name="connsiteX12" fmla="*/ 106966 w 318801"/>
                <a:gd name="connsiteY12" fmla="*/ 173927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8801" h="269366">
                  <a:moveTo>
                    <a:pt x="108680" y="0"/>
                  </a:moveTo>
                  <a:lnTo>
                    <a:pt x="0" y="269367"/>
                  </a:lnTo>
                  <a:lnTo>
                    <a:pt x="71247" y="269367"/>
                  </a:lnTo>
                  <a:lnTo>
                    <a:pt x="90201" y="218599"/>
                  </a:lnTo>
                  <a:lnTo>
                    <a:pt x="228600" y="218599"/>
                  </a:lnTo>
                  <a:lnTo>
                    <a:pt x="247555" y="269367"/>
                  </a:lnTo>
                  <a:lnTo>
                    <a:pt x="318801" y="269367"/>
                  </a:lnTo>
                  <a:lnTo>
                    <a:pt x="210121" y="0"/>
                  </a:lnTo>
                  <a:lnTo>
                    <a:pt x="108680" y="0"/>
                  </a:lnTo>
                  <a:close/>
                  <a:moveTo>
                    <a:pt x="106966" y="173927"/>
                  </a:moveTo>
                  <a:lnTo>
                    <a:pt x="159448" y="33814"/>
                  </a:lnTo>
                  <a:lnTo>
                    <a:pt x="211931" y="173927"/>
                  </a:lnTo>
                  <a:lnTo>
                    <a:pt x="106966" y="173927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25A9D9B-ABBD-9038-8EDA-32CCA70ED63F}"/>
                </a:ext>
              </a:extLst>
            </p:cNvPr>
            <p:cNvSpPr/>
            <p:nvPr/>
          </p:nvSpPr>
          <p:spPr>
            <a:xfrm>
              <a:off x="8705183" y="3430524"/>
              <a:ext cx="259746" cy="269366"/>
            </a:xfrm>
            <a:custGeom>
              <a:avLst/>
              <a:gdLst>
                <a:gd name="connsiteX0" fmla="*/ 0 w 259746"/>
                <a:gd name="connsiteY0" fmla="*/ 55531 h 269366"/>
                <a:gd name="connsiteX1" fmla="*/ 97822 w 259746"/>
                <a:gd name="connsiteY1" fmla="*/ 55531 h 269366"/>
                <a:gd name="connsiteX2" fmla="*/ 97822 w 259746"/>
                <a:gd name="connsiteY2" fmla="*/ 269367 h 269366"/>
                <a:gd name="connsiteX3" fmla="*/ 163068 w 259746"/>
                <a:gd name="connsiteY3" fmla="*/ 269367 h 269366"/>
                <a:gd name="connsiteX4" fmla="*/ 163068 w 259746"/>
                <a:gd name="connsiteY4" fmla="*/ 55531 h 269366"/>
                <a:gd name="connsiteX5" fmla="*/ 259747 w 259746"/>
                <a:gd name="connsiteY5" fmla="*/ 55531 h 269366"/>
                <a:gd name="connsiteX6" fmla="*/ 259747 w 259746"/>
                <a:gd name="connsiteY6" fmla="*/ 0 h 269366"/>
                <a:gd name="connsiteX7" fmla="*/ 0 w 259746"/>
                <a:gd name="connsiteY7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746" h="269366">
                  <a:moveTo>
                    <a:pt x="0" y="55531"/>
                  </a:moveTo>
                  <a:lnTo>
                    <a:pt x="97822" y="55531"/>
                  </a:lnTo>
                  <a:lnTo>
                    <a:pt x="97822" y="269367"/>
                  </a:lnTo>
                  <a:lnTo>
                    <a:pt x="163068" y="269367"/>
                  </a:lnTo>
                  <a:lnTo>
                    <a:pt x="163068" y="55531"/>
                  </a:lnTo>
                  <a:lnTo>
                    <a:pt x="259747" y="55531"/>
                  </a:lnTo>
                  <a:lnTo>
                    <a:pt x="259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3B1C954-1DAE-AF7A-E103-B5061C950919}"/>
                </a:ext>
              </a:extLst>
            </p:cNvPr>
            <p:cNvSpPr/>
            <p:nvPr/>
          </p:nvSpPr>
          <p:spPr>
            <a:xfrm>
              <a:off x="8499824" y="3430524"/>
              <a:ext cx="218694" cy="269366"/>
            </a:xfrm>
            <a:custGeom>
              <a:avLst/>
              <a:gdLst>
                <a:gd name="connsiteX0" fmla="*/ 65246 w 218694"/>
                <a:gd name="connsiteY0" fmla="*/ 0 h 269366"/>
                <a:gd name="connsiteX1" fmla="*/ 0 w 218694"/>
                <a:gd name="connsiteY1" fmla="*/ 0 h 269366"/>
                <a:gd name="connsiteX2" fmla="*/ 0 w 218694"/>
                <a:gd name="connsiteY2" fmla="*/ 269367 h 269366"/>
                <a:gd name="connsiteX3" fmla="*/ 218694 w 218694"/>
                <a:gd name="connsiteY3" fmla="*/ 269367 h 269366"/>
                <a:gd name="connsiteX4" fmla="*/ 218694 w 218694"/>
                <a:gd name="connsiteY4" fmla="*/ 212598 h 269366"/>
                <a:gd name="connsiteX5" fmla="*/ 65246 w 218694"/>
                <a:gd name="connsiteY5" fmla="*/ 212598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694" h="269366">
                  <a:moveTo>
                    <a:pt x="65246" y="0"/>
                  </a:moveTo>
                  <a:lnTo>
                    <a:pt x="0" y="0"/>
                  </a:lnTo>
                  <a:lnTo>
                    <a:pt x="0" y="269367"/>
                  </a:lnTo>
                  <a:lnTo>
                    <a:pt x="218694" y="269367"/>
                  </a:lnTo>
                  <a:lnTo>
                    <a:pt x="218694" y="212598"/>
                  </a:lnTo>
                  <a:lnTo>
                    <a:pt x="65246" y="212598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0035FBB-84D8-B39C-C9FE-3FAF867E01A9}"/>
                </a:ext>
              </a:extLst>
            </p:cNvPr>
            <p:cNvSpPr/>
            <p:nvPr/>
          </p:nvSpPr>
          <p:spPr>
            <a:xfrm>
              <a:off x="9022937" y="3430524"/>
              <a:ext cx="278987" cy="269366"/>
            </a:xfrm>
            <a:custGeom>
              <a:avLst/>
              <a:gdLst>
                <a:gd name="connsiteX0" fmla="*/ 213741 w 278987"/>
                <a:gd name="connsiteY0" fmla="*/ 102679 h 269366"/>
                <a:gd name="connsiteX1" fmla="*/ 66390 w 278987"/>
                <a:gd name="connsiteY1" fmla="*/ 102679 h 269366"/>
                <a:gd name="connsiteX2" fmla="*/ 66390 w 278987"/>
                <a:gd name="connsiteY2" fmla="*/ 0 h 269366"/>
                <a:gd name="connsiteX3" fmla="*/ 0 w 278987"/>
                <a:gd name="connsiteY3" fmla="*/ 0 h 269366"/>
                <a:gd name="connsiteX4" fmla="*/ 0 w 278987"/>
                <a:gd name="connsiteY4" fmla="*/ 269367 h 269366"/>
                <a:gd name="connsiteX5" fmla="*/ 66390 w 278987"/>
                <a:gd name="connsiteY5" fmla="*/ 269367 h 269366"/>
                <a:gd name="connsiteX6" fmla="*/ 66390 w 278987"/>
                <a:gd name="connsiteY6" fmla="*/ 155829 h 269366"/>
                <a:gd name="connsiteX7" fmla="*/ 213741 w 278987"/>
                <a:gd name="connsiteY7" fmla="*/ 155829 h 269366"/>
                <a:gd name="connsiteX8" fmla="*/ 213741 w 278987"/>
                <a:gd name="connsiteY8" fmla="*/ 269367 h 269366"/>
                <a:gd name="connsiteX9" fmla="*/ 278988 w 278987"/>
                <a:gd name="connsiteY9" fmla="*/ 269367 h 269366"/>
                <a:gd name="connsiteX10" fmla="*/ 278988 w 278987"/>
                <a:gd name="connsiteY10" fmla="*/ 0 h 269366"/>
                <a:gd name="connsiteX11" fmla="*/ 213741 w 278987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987" h="269366">
                  <a:moveTo>
                    <a:pt x="213741" y="102679"/>
                  </a:moveTo>
                  <a:lnTo>
                    <a:pt x="66390" y="102679"/>
                  </a:lnTo>
                  <a:lnTo>
                    <a:pt x="66390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6390" y="269367"/>
                  </a:lnTo>
                  <a:lnTo>
                    <a:pt x="66390" y="155829"/>
                  </a:lnTo>
                  <a:lnTo>
                    <a:pt x="213741" y="155829"/>
                  </a:lnTo>
                  <a:lnTo>
                    <a:pt x="213741" y="269367"/>
                  </a:lnTo>
                  <a:lnTo>
                    <a:pt x="278988" y="269367"/>
                  </a:lnTo>
                  <a:lnTo>
                    <a:pt x="278988" y="0"/>
                  </a:lnTo>
                  <a:lnTo>
                    <a:pt x="213741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86C8DC-F739-8B04-0457-16EA0B46D1CA}"/>
                </a:ext>
              </a:extLst>
            </p:cNvPr>
            <p:cNvSpPr/>
            <p:nvPr/>
          </p:nvSpPr>
          <p:spPr>
            <a:xfrm>
              <a:off x="6252305" y="2946177"/>
              <a:ext cx="156209" cy="154114"/>
            </a:xfrm>
            <a:custGeom>
              <a:avLst/>
              <a:gdLst>
                <a:gd name="connsiteX0" fmla="*/ 156210 w 156209"/>
                <a:gd name="connsiteY0" fmla="*/ 77057 h 154114"/>
                <a:gd name="connsiteX1" fmla="*/ 78105 w 156209"/>
                <a:gd name="connsiteY1" fmla="*/ 154114 h 154114"/>
                <a:gd name="connsiteX2" fmla="*/ 0 w 156209"/>
                <a:gd name="connsiteY2" fmla="*/ 77057 h 154114"/>
                <a:gd name="connsiteX3" fmla="*/ 78105 w 156209"/>
                <a:gd name="connsiteY3" fmla="*/ 0 h 154114"/>
                <a:gd name="connsiteX4" fmla="*/ 156210 w 156209"/>
                <a:gd name="connsiteY4" fmla="*/ 77057 h 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209" h="154114">
                  <a:moveTo>
                    <a:pt x="156210" y="77057"/>
                  </a:moveTo>
                  <a:cubicBezTo>
                    <a:pt x="156210" y="119615"/>
                    <a:pt x="121241" y="154114"/>
                    <a:pt x="78105" y="154114"/>
                  </a:cubicBezTo>
                  <a:cubicBezTo>
                    <a:pt x="34969" y="154114"/>
                    <a:pt x="0" y="119615"/>
                    <a:pt x="0" y="77057"/>
                  </a:cubicBezTo>
                  <a:cubicBezTo>
                    <a:pt x="0" y="34500"/>
                    <a:pt x="34969" y="0"/>
                    <a:pt x="78105" y="0"/>
                  </a:cubicBezTo>
                  <a:cubicBezTo>
                    <a:pt x="121241" y="0"/>
                    <a:pt x="156210" y="34500"/>
                    <a:pt x="156210" y="77057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1F7B789-2371-A827-02F7-1A71D86FEE2F}"/>
                </a:ext>
              </a:extLst>
            </p:cNvPr>
            <p:cNvSpPr/>
            <p:nvPr/>
          </p:nvSpPr>
          <p:spPr>
            <a:xfrm>
              <a:off x="6870668" y="3154203"/>
              <a:ext cx="457867" cy="817816"/>
            </a:xfrm>
            <a:custGeom>
              <a:avLst/>
              <a:gdLst>
                <a:gd name="connsiteX0" fmla="*/ 393002 w 457867"/>
                <a:gd name="connsiteY0" fmla="*/ 0 h 817816"/>
                <a:gd name="connsiteX1" fmla="*/ 328041 w 457867"/>
                <a:gd name="connsiteY1" fmla="*/ 67151 h 817816"/>
                <a:gd name="connsiteX2" fmla="*/ 328041 w 457867"/>
                <a:gd name="connsiteY2" fmla="*/ 344519 h 817816"/>
                <a:gd name="connsiteX3" fmla="*/ 212503 w 457867"/>
                <a:gd name="connsiteY3" fmla="*/ 459010 h 817816"/>
                <a:gd name="connsiteX4" fmla="*/ 129921 w 457867"/>
                <a:gd name="connsiteY4" fmla="*/ 357759 h 817816"/>
                <a:gd name="connsiteX5" fmla="*/ 129921 w 457867"/>
                <a:gd name="connsiteY5" fmla="*/ 67246 h 817816"/>
                <a:gd name="connsiteX6" fmla="*/ 64961 w 457867"/>
                <a:gd name="connsiteY6" fmla="*/ 95 h 817816"/>
                <a:gd name="connsiteX7" fmla="*/ 0 w 457867"/>
                <a:gd name="connsiteY7" fmla="*/ 67246 h 817816"/>
                <a:gd name="connsiteX8" fmla="*/ 0 w 457867"/>
                <a:gd name="connsiteY8" fmla="*/ 378714 h 817816"/>
                <a:gd name="connsiteX9" fmla="*/ 160687 w 457867"/>
                <a:gd name="connsiteY9" fmla="*/ 550355 h 817816"/>
                <a:gd name="connsiteX10" fmla="*/ 330137 w 457867"/>
                <a:gd name="connsiteY10" fmla="*/ 467011 h 817816"/>
                <a:gd name="connsiteX11" fmla="*/ 330137 w 457867"/>
                <a:gd name="connsiteY11" fmla="*/ 623030 h 817816"/>
                <a:gd name="connsiteX12" fmla="*/ 215646 w 457867"/>
                <a:gd name="connsiteY12" fmla="*/ 746284 h 817816"/>
                <a:gd name="connsiteX13" fmla="*/ 122111 w 457867"/>
                <a:gd name="connsiteY13" fmla="*/ 689038 h 817816"/>
                <a:gd name="connsiteX14" fmla="*/ 73724 w 457867"/>
                <a:gd name="connsiteY14" fmla="*/ 662654 h 817816"/>
                <a:gd name="connsiteX15" fmla="*/ 25337 w 457867"/>
                <a:gd name="connsiteY15" fmla="*/ 711041 h 817816"/>
                <a:gd name="connsiteX16" fmla="*/ 209169 w 457867"/>
                <a:gd name="connsiteY16" fmla="*/ 817817 h 817816"/>
                <a:gd name="connsiteX17" fmla="*/ 457867 w 457867"/>
                <a:gd name="connsiteY17" fmla="*/ 552545 h 817816"/>
                <a:gd name="connsiteX18" fmla="*/ 457867 w 457867"/>
                <a:gd name="connsiteY18" fmla="*/ 67246 h 817816"/>
                <a:gd name="connsiteX19" fmla="*/ 393002 w 457867"/>
                <a:gd name="connsiteY19" fmla="*/ 0 h 81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867" h="817816">
                  <a:moveTo>
                    <a:pt x="393002" y="0"/>
                  </a:moveTo>
                  <a:cubicBezTo>
                    <a:pt x="343472" y="0"/>
                    <a:pt x="328041" y="27527"/>
                    <a:pt x="328041" y="67151"/>
                  </a:cubicBezTo>
                  <a:lnTo>
                    <a:pt x="328041" y="344519"/>
                  </a:lnTo>
                  <a:cubicBezTo>
                    <a:pt x="328041" y="405003"/>
                    <a:pt x="272987" y="459010"/>
                    <a:pt x="212503" y="459010"/>
                  </a:cubicBezTo>
                  <a:cubicBezTo>
                    <a:pt x="154210" y="459010"/>
                    <a:pt x="129921" y="416052"/>
                    <a:pt x="129921" y="357759"/>
                  </a:cubicBezTo>
                  <a:lnTo>
                    <a:pt x="129921" y="67246"/>
                  </a:lnTo>
                  <a:cubicBezTo>
                    <a:pt x="129921" y="27622"/>
                    <a:pt x="114491" y="95"/>
                    <a:pt x="64961" y="95"/>
                  </a:cubicBezTo>
                  <a:cubicBezTo>
                    <a:pt x="15431" y="95"/>
                    <a:pt x="0" y="27622"/>
                    <a:pt x="0" y="67246"/>
                  </a:cubicBezTo>
                  <a:lnTo>
                    <a:pt x="0" y="378714"/>
                  </a:lnTo>
                  <a:cubicBezTo>
                    <a:pt x="0" y="488728"/>
                    <a:pt x="52864" y="551497"/>
                    <a:pt x="160687" y="550355"/>
                  </a:cubicBezTo>
                  <a:cubicBezTo>
                    <a:pt x="233172" y="549402"/>
                    <a:pt x="285560" y="521780"/>
                    <a:pt x="330137" y="467011"/>
                  </a:cubicBezTo>
                  <a:lnTo>
                    <a:pt x="330137" y="623030"/>
                  </a:lnTo>
                  <a:cubicBezTo>
                    <a:pt x="330137" y="706660"/>
                    <a:pt x="283941" y="746284"/>
                    <a:pt x="215646" y="746284"/>
                  </a:cubicBezTo>
                  <a:cubicBezTo>
                    <a:pt x="173831" y="746284"/>
                    <a:pt x="147066" y="725424"/>
                    <a:pt x="122111" y="689038"/>
                  </a:cubicBezTo>
                  <a:cubicBezTo>
                    <a:pt x="112109" y="674370"/>
                    <a:pt x="96774" y="662654"/>
                    <a:pt x="73724" y="662654"/>
                  </a:cubicBezTo>
                  <a:cubicBezTo>
                    <a:pt x="46196" y="662654"/>
                    <a:pt x="25337" y="682466"/>
                    <a:pt x="25337" y="711041"/>
                  </a:cubicBezTo>
                  <a:cubicBezTo>
                    <a:pt x="25337" y="768287"/>
                    <a:pt x="83629" y="817817"/>
                    <a:pt x="209169" y="817817"/>
                  </a:cubicBezTo>
                  <a:cubicBezTo>
                    <a:pt x="360997" y="817817"/>
                    <a:pt x="457867" y="727615"/>
                    <a:pt x="457867" y="552545"/>
                  </a:cubicBezTo>
                  <a:lnTo>
                    <a:pt x="457867" y="67246"/>
                  </a:lnTo>
                  <a:cubicBezTo>
                    <a:pt x="457962" y="27432"/>
                    <a:pt x="442531" y="0"/>
                    <a:pt x="393002" y="0"/>
                  </a:cubicBez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708AD9A-A1E6-2B0A-D692-62ADB81F4D80}"/>
                </a:ext>
              </a:extLst>
            </p:cNvPr>
            <p:cNvSpPr/>
            <p:nvPr/>
          </p:nvSpPr>
          <p:spPr>
            <a:xfrm>
              <a:off x="7518939" y="3430524"/>
              <a:ext cx="277844" cy="269366"/>
            </a:xfrm>
            <a:custGeom>
              <a:avLst/>
              <a:gdLst>
                <a:gd name="connsiteX0" fmla="*/ 212598 w 277844"/>
                <a:gd name="connsiteY0" fmla="*/ 102679 h 269366"/>
                <a:gd name="connsiteX1" fmla="*/ 65246 w 277844"/>
                <a:gd name="connsiteY1" fmla="*/ 102679 h 269366"/>
                <a:gd name="connsiteX2" fmla="*/ 65246 w 277844"/>
                <a:gd name="connsiteY2" fmla="*/ 0 h 269366"/>
                <a:gd name="connsiteX3" fmla="*/ 0 w 277844"/>
                <a:gd name="connsiteY3" fmla="*/ 0 h 269366"/>
                <a:gd name="connsiteX4" fmla="*/ 0 w 277844"/>
                <a:gd name="connsiteY4" fmla="*/ 269367 h 269366"/>
                <a:gd name="connsiteX5" fmla="*/ 65246 w 277844"/>
                <a:gd name="connsiteY5" fmla="*/ 269367 h 269366"/>
                <a:gd name="connsiteX6" fmla="*/ 65246 w 277844"/>
                <a:gd name="connsiteY6" fmla="*/ 155829 h 269366"/>
                <a:gd name="connsiteX7" fmla="*/ 212598 w 277844"/>
                <a:gd name="connsiteY7" fmla="*/ 155829 h 269366"/>
                <a:gd name="connsiteX8" fmla="*/ 212598 w 277844"/>
                <a:gd name="connsiteY8" fmla="*/ 269367 h 269366"/>
                <a:gd name="connsiteX9" fmla="*/ 277844 w 277844"/>
                <a:gd name="connsiteY9" fmla="*/ 269367 h 269366"/>
                <a:gd name="connsiteX10" fmla="*/ 277844 w 277844"/>
                <a:gd name="connsiteY10" fmla="*/ 0 h 269366"/>
                <a:gd name="connsiteX11" fmla="*/ 212598 w 277844"/>
                <a:gd name="connsiteY11" fmla="*/ 0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844" h="269366">
                  <a:moveTo>
                    <a:pt x="212598" y="102679"/>
                  </a:moveTo>
                  <a:lnTo>
                    <a:pt x="65246" y="102679"/>
                  </a:lnTo>
                  <a:lnTo>
                    <a:pt x="65246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65246" y="269367"/>
                  </a:lnTo>
                  <a:lnTo>
                    <a:pt x="65246" y="155829"/>
                  </a:lnTo>
                  <a:lnTo>
                    <a:pt x="212598" y="155829"/>
                  </a:lnTo>
                  <a:lnTo>
                    <a:pt x="212598" y="269367"/>
                  </a:lnTo>
                  <a:lnTo>
                    <a:pt x="277844" y="269367"/>
                  </a:lnTo>
                  <a:lnTo>
                    <a:pt x="277844" y="0"/>
                  </a:lnTo>
                  <a:lnTo>
                    <a:pt x="212598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01D14D4-6831-9697-A735-E9E4422B7039}"/>
                </a:ext>
              </a:extLst>
            </p:cNvPr>
            <p:cNvSpPr/>
            <p:nvPr/>
          </p:nvSpPr>
          <p:spPr>
            <a:xfrm>
              <a:off x="7868030" y="3430524"/>
              <a:ext cx="231934" cy="269366"/>
            </a:xfrm>
            <a:custGeom>
              <a:avLst/>
              <a:gdLst>
                <a:gd name="connsiteX0" fmla="*/ 65247 w 231934"/>
                <a:gd name="connsiteY0" fmla="*/ 153448 h 269366"/>
                <a:gd name="connsiteX1" fmla="*/ 213836 w 231934"/>
                <a:gd name="connsiteY1" fmla="*/ 153448 h 269366"/>
                <a:gd name="connsiteX2" fmla="*/ 213836 w 231934"/>
                <a:gd name="connsiteY2" fmla="*/ 108680 h 269366"/>
                <a:gd name="connsiteX3" fmla="*/ 65247 w 231934"/>
                <a:gd name="connsiteY3" fmla="*/ 108680 h 269366"/>
                <a:gd name="connsiteX4" fmla="*/ 65247 w 231934"/>
                <a:gd name="connsiteY4" fmla="*/ 50768 h 269366"/>
                <a:gd name="connsiteX5" fmla="*/ 228315 w 231934"/>
                <a:gd name="connsiteY5" fmla="*/ 50768 h 269366"/>
                <a:gd name="connsiteX6" fmla="*/ 228315 w 231934"/>
                <a:gd name="connsiteY6" fmla="*/ 0 h 269366"/>
                <a:gd name="connsiteX7" fmla="*/ 0 w 231934"/>
                <a:gd name="connsiteY7" fmla="*/ 0 h 269366"/>
                <a:gd name="connsiteX8" fmla="*/ 0 w 231934"/>
                <a:gd name="connsiteY8" fmla="*/ 269367 h 269366"/>
                <a:gd name="connsiteX9" fmla="*/ 231934 w 231934"/>
                <a:gd name="connsiteY9" fmla="*/ 269367 h 269366"/>
                <a:gd name="connsiteX10" fmla="*/ 231934 w 231934"/>
                <a:gd name="connsiteY10" fmla="*/ 218599 h 269366"/>
                <a:gd name="connsiteX11" fmla="*/ 65247 w 231934"/>
                <a:gd name="connsiteY11" fmla="*/ 218599 h 26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934" h="269366">
                  <a:moveTo>
                    <a:pt x="65247" y="153448"/>
                  </a:moveTo>
                  <a:lnTo>
                    <a:pt x="213836" y="153448"/>
                  </a:lnTo>
                  <a:lnTo>
                    <a:pt x="213836" y="108680"/>
                  </a:lnTo>
                  <a:lnTo>
                    <a:pt x="65247" y="108680"/>
                  </a:lnTo>
                  <a:lnTo>
                    <a:pt x="65247" y="50768"/>
                  </a:lnTo>
                  <a:lnTo>
                    <a:pt x="228315" y="50768"/>
                  </a:lnTo>
                  <a:lnTo>
                    <a:pt x="228315" y="0"/>
                  </a:lnTo>
                  <a:lnTo>
                    <a:pt x="0" y="0"/>
                  </a:lnTo>
                  <a:lnTo>
                    <a:pt x="0" y="269367"/>
                  </a:lnTo>
                  <a:lnTo>
                    <a:pt x="231934" y="269367"/>
                  </a:lnTo>
                  <a:lnTo>
                    <a:pt x="231934" y="218599"/>
                  </a:lnTo>
                  <a:lnTo>
                    <a:pt x="65247" y="218599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4384CA7-D0D2-A0C7-CA42-A9D2B36DB035}"/>
                </a:ext>
              </a:extLst>
            </p:cNvPr>
            <p:cNvSpPr/>
            <p:nvPr/>
          </p:nvSpPr>
          <p:spPr>
            <a:xfrm>
              <a:off x="9371266" y="3430428"/>
              <a:ext cx="81533" cy="97155"/>
            </a:xfrm>
            <a:custGeom>
              <a:avLst/>
              <a:gdLst>
                <a:gd name="connsiteX0" fmla="*/ 0 w 81533"/>
                <a:gd name="connsiteY0" fmla="*/ 16002 h 97155"/>
                <a:gd name="connsiteX1" fmla="*/ 31147 w 81533"/>
                <a:gd name="connsiteY1" fmla="*/ 16002 h 97155"/>
                <a:gd name="connsiteX2" fmla="*/ 31147 w 81533"/>
                <a:gd name="connsiteY2" fmla="*/ 97155 h 97155"/>
                <a:gd name="connsiteX3" fmla="*/ 50388 w 81533"/>
                <a:gd name="connsiteY3" fmla="*/ 97155 h 97155"/>
                <a:gd name="connsiteX4" fmla="*/ 50388 w 81533"/>
                <a:gd name="connsiteY4" fmla="*/ 16002 h 97155"/>
                <a:gd name="connsiteX5" fmla="*/ 81534 w 81533"/>
                <a:gd name="connsiteY5" fmla="*/ 16002 h 97155"/>
                <a:gd name="connsiteX6" fmla="*/ 81534 w 81533"/>
                <a:gd name="connsiteY6" fmla="*/ 0 h 97155"/>
                <a:gd name="connsiteX7" fmla="*/ 0 w 81533"/>
                <a:gd name="connsiteY7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33" h="97155">
                  <a:moveTo>
                    <a:pt x="0" y="16002"/>
                  </a:moveTo>
                  <a:lnTo>
                    <a:pt x="31147" y="16002"/>
                  </a:lnTo>
                  <a:lnTo>
                    <a:pt x="31147" y="97155"/>
                  </a:lnTo>
                  <a:lnTo>
                    <a:pt x="50388" y="97155"/>
                  </a:lnTo>
                  <a:lnTo>
                    <a:pt x="50388" y="16002"/>
                  </a:lnTo>
                  <a:lnTo>
                    <a:pt x="81534" y="16002"/>
                  </a:lnTo>
                  <a:lnTo>
                    <a:pt x="81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09A8015-9D8E-85FF-E02A-794BFC24A1EF}"/>
                </a:ext>
              </a:extLst>
            </p:cNvPr>
            <p:cNvSpPr/>
            <p:nvPr/>
          </p:nvSpPr>
          <p:spPr>
            <a:xfrm>
              <a:off x="9458515" y="3430428"/>
              <a:ext cx="118585" cy="97155"/>
            </a:xfrm>
            <a:custGeom>
              <a:avLst/>
              <a:gdLst>
                <a:gd name="connsiteX0" fmla="*/ 111157 w 118585"/>
                <a:gd name="connsiteY0" fmla="*/ 0 h 97155"/>
                <a:gd name="connsiteX1" fmla="*/ 83248 w 118585"/>
                <a:gd name="connsiteY1" fmla="*/ 0 h 97155"/>
                <a:gd name="connsiteX2" fmla="*/ 66484 w 118585"/>
                <a:gd name="connsiteY2" fmla="*/ 47911 h 97155"/>
                <a:gd name="connsiteX3" fmla="*/ 59721 w 118585"/>
                <a:gd name="connsiteY3" fmla="*/ 72200 h 97155"/>
                <a:gd name="connsiteX4" fmla="*/ 59341 w 118585"/>
                <a:gd name="connsiteY4" fmla="*/ 72200 h 97155"/>
                <a:gd name="connsiteX5" fmla="*/ 52864 w 118585"/>
                <a:gd name="connsiteY5" fmla="*/ 47530 h 97155"/>
                <a:gd name="connsiteX6" fmla="*/ 36100 w 118585"/>
                <a:gd name="connsiteY6" fmla="*/ 0 h 97155"/>
                <a:gd name="connsiteX7" fmla="*/ 7144 w 118585"/>
                <a:gd name="connsiteY7" fmla="*/ 0 h 97155"/>
                <a:gd name="connsiteX8" fmla="*/ 0 w 118585"/>
                <a:gd name="connsiteY8" fmla="*/ 97155 h 97155"/>
                <a:gd name="connsiteX9" fmla="*/ 18573 w 118585"/>
                <a:gd name="connsiteY9" fmla="*/ 97155 h 97155"/>
                <a:gd name="connsiteX10" fmla="*/ 22193 w 118585"/>
                <a:gd name="connsiteY10" fmla="*/ 40005 h 97155"/>
                <a:gd name="connsiteX11" fmla="*/ 22860 w 118585"/>
                <a:gd name="connsiteY11" fmla="*/ 12859 h 97155"/>
                <a:gd name="connsiteX12" fmla="*/ 23908 w 118585"/>
                <a:gd name="connsiteY12" fmla="*/ 12859 h 97155"/>
                <a:gd name="connsiteX13" fmla="*/ 30670 w 118585"/>
                <a:gd name="connsiteY13" fmla="*/ 40386 h 97155"/>
                <a:gd name="connsiteX14" fmla="*/ 48196 w 118585"/>
                <a:gd name="connsiteY14" fmla="*/ 95821 h 97155"/>
                <a:gd name="connsiteX15" fmla="*/ 68199 w 118585"/>
                <a:gd name="connsiteY15" fmla="*/ 95821 h 97155"/>
                <a:gd name="connsiteX16" fmla="*/ 85725 w 118585"/>
                <a:gd name="connsiteY16" fmla="*/ 41815 h 97155"/>
                <a:gd name="connsiteX17" fmla="*/ 93916 w 118585"/>
                <a:gd name="connsiteY17" fmla="*/ 12859 h 97155"/>
                <a:gd name="connsiteX18" fmla="*/ 95059 w 118585"/>
                <a:gd name="connsiteY18" fmla="*/ 12859 h 97155"/>
                <a:gd name="connsiteX19" fmla="*/ 95726 w 118585"/>
                <a:gd name="connsiteY19" fmla="*/ 40005 h 97155"/>
                <a:gd name="connsiteX20" fmla="*/ 99250 w 118585"/>
                <a:gd name="connsiteY20" fmla="*/ 97155 h 97155"/>
                <a:gd name="connsiteX21" fmla="*/ 118586 w 118585"/>
                <a:gd name="connsiteY21" fmla="*/ 97155 h 97155"/>
                <a:gd name="connsiteX22" fmla="*/ 111157 w 118585"/>
                <a:gd name="connsiteY22" fmla="*/ 0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585" h="97155">
                  <a:moveTo>
                    <a:pt x="111157" y="0"/>
                  </a:moveTo>
                  <a:lnTo>
                    <a:pt x="83248" y="0"/>
                  </a:lnTo>
                  <a:lnTo>
                    <a:pt x="66484" y="47911"/>
                  </a:lnTo>
                  <a:cubicBezTo>
                    <a:pt x="64294" y="55054"/>
                    <a:pt x="62198" y="63246"/>
                    <a:pt x="59721" y="72200"/>
                  </a:cubicBezTo>
                  <a:lnTo>
                    <a:pt x="59341" y="72200"/>
                  </a:lnTo>
                  <a:cubicBezTo>
                    <a:pt x="56864" y="62198"/>
                    <a:pt x="55054" y="55054"/>
                    <a:pt x="52864" y="47530"/>
                  </a:cubicBezTo>
                  <a:lnTo>
                    <a:pt x="36100" y="0"/>
                  </a:lnTo>
                  <a:lnTo>
                    <a:pt x="7144" y="0"/>
                  </a:lnTo>
                  <a:lnTo>
                    <a:pt x="0" y="97155"/>
                  </a:lnTo>
                  <a:lnTo>
                    <a:pt x="18573" y="97155"/>
                  </a:lnTo>
                  <a:lnTo>
                    <a:pt x="22193" y="40005"/>
                  </a:lnTo>
                  <a:cubicBezTo>
                    <a:pt x="22574" y="31052"/>
                    <a:pt x="22860" y="21812"/>
                    <a:pt x="22860" y="12859"/>
                  </a:cubicBezTo>
                  <a:lnTo>
                    <a:pt x="23908" y="12859"/>
                  </a:lnTo>
                  <a:cubicBezTo>
                    <a:pt x="26003" y="21431"/>
                    <a:pt x="28956" y="32861"/>
                    <a:pt x="30670" y="40386"/>
                  </a:cubicBezTo>
                  <a:lnTo>
                    <a:pt x="48196" y="95821"/>
                  </a:lnTo>
                  <a:lnTo>
                    <a:pt x="68199" y="95821"/>
                  </a:lnTo>
                  <a:lnTo>
                    <a:pt x="85725" y="41815"/>
                  </a:lnTo>
                  <a:cubicBezTo>
                    <a:pt x="88582" y="32861"/>
                    <a:pt x="91440" y="21431"/>
                    <a:pt x="93916" y="12859"/>
                  </a:cubicBezTo>
                  <a:lnTo>
                    <a:pt x="95059" y="12859"/>
                  </a:lnTo>
                  <a:cubicBezTo>
                    <a:pt x="95440" y="23241"/>
                    <a:pt x="95440" y="32480"/>
                    <a:pt x="95726" y="40005"/>
                  </a:cubicBezTo>
                  <a:lnTo>
                    <a:pt x="99250" y="97155"/>
                  </a:lnTo>
                  <a:lnTo>
                    <a:pt x="118586" y="97155"/>
                  </a:lnTo>
                  <a:lnTo>
                    <a:pt x="111157" y="0"/>
                  </a:lnTo>
                  <a:close/>
                </a:path>
              </a:pathLst>
            </a:custGeom>
            <a:solidFill>
              <a:srgbClr val="003C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C44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898313-4726-1D1D-3C7B-D68DBF04D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82" y="8761228"/>
            <a:ext cx="995185" cy="10132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D3A3A4-55DC-91A0-952D-6CA6D76D98F1}"/>
              </a:ext>
            </a:extLst>
          </p:cNvPr>
          <p:cNvSpPr txBox="1"/>
          <p:nvPr/>
        </p:nvSpPr>
        <p:spPr>
          <a:xfrm>
            <a:off x="254289" y="124909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Submitted by: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B7E973-2CF0-67D4-5F6A-768FD9B40C1D}"/>
              </a:ext>
            </a:extLst>
          </p:cNvPr>
          <p:cNvSpPr txBox="1"/>
          <p:nvPr/>
        </p:nvSpPr>
        <p:spPr>
          <a:xfrm>
            <a:off x="254289" y="2105437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Servings: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D15D77-3D52-815D-A5F3-60DD8635705E}"/>
              </a:ext>
            </a:extLst>
          </p:cNvPr>
          <p:cNvSpPr txBox="1"/>
          <p:nvPr/>
        </p:nvSpPr>
        <p:spPr>
          <a:xfrm>
            <a:off x="254289" y="3194009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Total Time: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178B1A-51AE-B8C1-8F4E-BA9C605ED9B3}"/>
              </a:ext>
            </a:extLst>
          </p:cNvPr>
          <p:cNvSpPr txBox="1"/>
          <p:nvPr/>
        </p:nvSpPr>
        <p:spPr>
          <a:xfrm>
            <a:off x="254289" y="4523524"/>
            <a:ext cx="26847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rgbClr val="FE7905"/>
                </a:solidFill>
                <a:latin typeface="Fira Sans SemiBold" panose="020B0503050000020004" pitchFamily="34" charset="0"/>
                <a:cs typeface="Poppins Medium" pitchFamily="2" charset="77"/>
              </a:rPr>
              <a:t>Ingredients</a:t>
            </a:r>
          </a:p>
        </p:txBody>
      </p: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4269085C-4781-B353-4109-CF2CC09726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8170515"/>
              </p:ext>
            </p:extLst>
          </p:nvPr>
        </p:nvGraphicFramePr>
        <p:xfrm>
          <a:off x="2890345" y="-7484"/>
          <a:ext cx="6959804" cy="4639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5152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P Purples - 2022">
      <a:dk1>
        <a:srgbClr val="531F5E"/>
      </a:dk1>
      <a:lt1>
        <a:srgbClr val="FFFFFF"/>
      </a:lt1>
      <a:dk2>
        <a:srgbClr val="333333"/>
      </a:dk2>
      <a:lt2>
        <a:srgbClr val="F6F6F6"/>
      </a:lt2>
      <a:accent1>
        <a:srgbClr val="EAEEF1"/>
      </a:accent1>
      <a:accent2>
        <a:srgbClr val="531F5E"/>
      </a:accent2>
      <a:accent3>
        <a:srgbClr val="630F42"/>
      </a:accent3>
      <a:accent4>
        <a:srgbClr val="8E0D30"/>
      </a:accent4>
      <a:accent5>
        <a:srgbClr val="BB0C1B"/>
      </a:accent5>
      <a:accent6>
        <a:srgbClr val="E10A0A"/>
      </a:accent6>
      <a:hlink>
        <a:srgbClr val="E10A0A"/>
      </a:hlink>
      <a:folHlink>
        <a:srgbClr val="E10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VP Purples - 2022">
      <a:dk1>
        <a:srgbClr val="531F5E"/>
      </a:dk1>
      <a:lt1>
        <a:srgbClr val="FFFFFF"/>
      </a:lt1>
      <a:dk2>
        <a:srgbClr val="333333"/>
      </a:dk2>
      <a:lt2>
        <a:srgbClr val="F6F6F6"/>
      </a:lt2>
      <a:accent1>
        <a:srgbClr val="EAEEF1"/>
      </a:accent1>
      <a:accent2>
        <a:srgbClr val="531F5E"/>
      </a:accent2>
      <a:accent3>
        <a:srgbClr val="630F42"/>
      </a:accent3>
      <a:accent4>
        <a:srgbClr val="8E0D30"/>
      </a:accent4>
      <a:accent5>
        <a:srgbClr val="BB0C1B"/>
      </a:accent5>
      <a:accent6>
        <a:srgbClr val="E10A0A"/>
      </a:accent6>
      <a:hlink>
        <a:srgbClr val="E10A0A"/>
      </a:hlink>
      <a:folHlink>
        <a:srgbClr val="E10A0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">
  <a:themeElements>
    <a:clrScheme name="VP 1">
      <a:dk1>
        <a:srgbClr val="333E48"/>
      </a:dk1>
      <a:lt1>
        <a:srgbClr val="FFFFFF"/>
      </a:lt1>
      <a:dk2>
        <a:srgbClr val="DA0625"/>
      </a:dk2>
      <a:lt2>
        <a:srgbClr val="DADADA"/>
      </a:lt2>
      <a:accent1>
        <a:srgbClr val="058FA8"/>
      </a:accent1>
      <a:accent2>
        <a:srgbClr val="01C2CD"/>
      </a:accent2>
      <a:accent3>
        <a:srgbClr val="A7A7A6"/>
      </a:accent3>
      <a:accent4>
        <a:srgbClr val="FE7905"/>
      </a:accent4>
      <a:accent5>
        <a:srgbClr val="FCBB00"/>
      </a:accent5>
      <a:accent6>
        <a:srgbClr val="E20325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EC961D35-3F1A-6342-B74C-0BFC7DBD1B99}" vid="{51BD5832-9631-CA44-AA86-3D538863676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117DD1B7F9D14997CE732CD6C804D8" ma:contentTypeVersion="21" ma:contentTypeDescription="Create a new document." ma:contentTypeScope="" ma:versionID="59e4dfa6e17f75475ce8986894a57816">
  <xsd:schema xmlns:xsd="http://www.w3.org/2001/XMLSchema" xmlns:xs="http://www.w3.org/2001/XMLSchema" xmlns:p="http://schemas.microsoft.com/office/2006/metadata/properties" xmlns:ns1="http://schemas.microsoft.com/sharepoint/v3" xmlns:ns2="4ae70aeb-aae5-4d67-8699-9c474382be6e" xmlns:ns3="23af92d5-7861-4906-96b5-1178a419fb66" targetNamespace="http://schemas.microsoft.com/office/2006/metadata/properties" ma:root="true" ma:fieldsID="d81b6c51bece684606164ad5aa5a60f8" ns1:_="" ns2:_="" ns3:_="">
    <xsd:import namespace="http://schemas.microsoft.com/sharepoint/v3"/>
    <xsd:import namespace="4ae70aeb-aae5-4d67-8699-9c474382be6e"/>
    <xsd:import namespace="23af92d5-7861-4906-96b5-1178a419fb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70aeb-aae5-4d67-8699-9c474382be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d26d971-53db-4df6-927c-b829f3111a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af92d5-7861-4906-96b5-1178a419fb6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c809232-801c-454d-a743-e0f912229210}" ma:internalName="TaxCatchAll" ma:showField="CatchAllData" ma:web="23af92d5-7861-4906-96b5-1178a419fb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23af92d5-7861-4906-96b5-1178a419fb66" xsi:nil="true"/>
    <_ip_UnifiedCompliancePolicyProperties xmlns="http://schemas.microsoft.com/sharepoint/v3" xsi:nil="true"/>
    <lcf76f155ced4ddcb4097134ff3c332f xmlns="4ae70aeb-aae5-4d67-8699-9c474382be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646395-EF03-474C-86B5-808FE93F74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8850F0-D774-4F79-9FD6-F5308588D2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e70aeb-aae5-4d67-8699-9c474382be6e"/>
    <ds:schemaRef ds:uri="23af92d5-7861-4906-96b5-1178a419fb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BB33DB-165F-4509-85BE-42AE73A774FA}">
  <ds:schemaRefs>
    <ds:schemaRef ds:uri="03868bad-4112-4148-a474-731146740a52"/>
    <ds:schemaRef ds:uri="608bc2ac-627d-4e2e-a398-2aef866c6a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sharepoint/v3"/>
    <ds:schemaRef ds:uri="23af92d5-7861-4906-96b5-1178a419fb66"/>
    <ds:schemaRef ds:uri="4ae70aeb-aae5-4d67-8699-9c474382be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2947</TotalTime>
  <Words>77</Words>
  <Application>Microsoft Macintosh PowerPoint</Application>
  <PresentationFormat>Custom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Arial</vt:lpstr>
      <vt:lpstr>Calibri</vt:lpstr>
      <vt:lpstr>Fira Sans</vt:lpstr>
      <vt:lpstr>Fira Sans SemiBold</vt:lpstr>
      <vt:lpstr>Inter</vt:lpstr>
      <vt:lpstr>Poppins</vt:lpstr>
      <vt:lpstr>Roboto</vt:lpstr>
      <vt:lpstr>Tungsten-Medium</vt:lpstr>
      <vt:lpstr>Whitney Semibold</vt:lpstr>
      <vt:lpstr>Whitney-Book</vt:lpstr>
      <vt:lpstr>Whitney-Semibold</vt:lpstr>
      <vt:lpstr>Office Theme</vt:lpstr>
      <vt:lpstr>Custom Design</vt:lpstr>
      <vt:lpstr>Basic</vt:lpstr>
      <vt:lpstr>Personify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Health, Happiness,  and Resilience</dc:title>
  <dc:creator>Asher E</dc:creator>
  <cp:lastModifiedBy>Shelby Desetti, MS, CHES</cp:lastModifiedBy>
  <cp:revision>27</cp:revision>
  <dcterms:created xsi:type="dcterms:W3CDTF">2021-04-20T15:47:19Z</dcterms:created>
  <dcterms:modified xsi:type="dcterms:W3CDTF">2025-04-07T15:18:21Z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2020-03-24T00:00:00Z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2021-04-20T00:00:00Z</vt:filetime>
  </property>
  <property fmtid="{D5CDD505-2E9C-101B-9397-08002B2CF9AE}" pid="5" name="ContentTypeId">
    <vt:lpwstr>0x0101009A117DD1B7F9D14997CE732CD6C804D8</vt:lpwstr>
  </property>
  <property fmtid="{D5CDD505-2E9C-101B-9397-08002B2CF9AE}" pid="6" name="TriggerFlowInfo">
    <vt:lpwstr/>
  </property>
  <property fmtid="{D5CDD505-2E9C-101B-9397-08002B2CF9AE}" pid="7" name="MSIP_Label_8fd5d740-1f91-42f3-8bc2-c5b5cb8b58e6_Enabled">
    <vt:lpwstr>true</vt:lpwstr>
  </property>
  <property fmtid="{D5CDD505-2E9C-101B-9397-08002B2CF9AE}" pid="8" name="MSIP_Label_8fd5d740-1f91-42f3-8bc2-c5b5cb8b58e6_SetDate">
    <vt:lpwstr>2023-10-04T20:07:18Z</vt:lpwstr>
  </property>
  <property fmtid="{D5CDD505-2E9C-101B-9397-08002B2CF9AE}" pid="9" name="MSIP_Label_8fd5d740-1f91-42f3-8bc2-c5b5cb8b58e6_Method">
    <vt:lpwstr>Standard</vt:lpwstr>
  </property>
  <property fmtid="{D5CDD505-2E9C-101B-9397-08002B2CF9AE}" pid="10" name="MSIP_Label_8fd5d740-1f91-42f3-8bc2-c5b5cb8b58e6_Name">
    <vt:lpwstr>VP Confidential</vt:lpwstr>
  </property>
  <property fmtid="{D5CDD505-2E9C-101B-9397-08002B2CF9AE}" pid="11" name="MSIP_Label_8fd5d740-1f91-42f3-8bc2-c5b5cb8b58e6_SiteId">
    <vt:lpwstr>b123a16e-892b-4cf6-a55a-6f8c7606a035</vt:lpwstr>
  </property>
  <property fmtid="{D5CDD505-2E9C-101B-9397-08002B2CF9AE}" pid="12" name="MSIP_Label_8fd5d740-1f91-42f3-8bc2-c5b5cb8b58e6_ActionId">
    <vt:lpwstr>99de7f3d-ee2b-4504-a987-ba33818d0296</vt:lpwstr>
  </property>
  <property fmtid="{D5CDD505-2E9C-101B-9397-08002B2CF9AE}" pid="13" name="MSIP_Label_8fd5d740-1f91-42f3-8bc2-c5b5cb8b58e6_ContentBits">
    <vt:lpwstr>2</vt:lpwstr>
  </property>
  <property fmtid="{D5CDD505-2E9C-101B-9397-08002B2CF9AE}" pid="14" name="ClassificationContentMarkingFooterLocations">
    <vt:lpwstr>Office Theme:8\Custom Design:7\Basic:3</vt:lpwstr>
  </property>
  <property fmtid="{D5CDD505-2E9C-101B-9397-08002B2CF9AE}" pid="15" name="ClassificationContentMarkingFooterText">
    <vt:lpwstr>VP Confidential</vt:lpwstr>
  </property>
</Properties>
</file>